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6" r:id="rId5"/>
    <p:sldId id="276" r:id="rId6"/>
    <p:sldId id="267" r:id="rId7"/>
    <p:sldId id="257" r:id="rId8"/>
    <p:sldId id="268" r:id="rId9"/>
    <p:sldId id="271" r:id="rId10"/>
    <p:sldId id="277" r:id="rId11"/>
    <p:sldId id="272" r:id="rId12"/>
    <p:sldId id="275" r:id="rId13"/>
    <p:sldId id="269" r:id="rId14"/>
    <p:sldId id="280" r:id="rId15"/>
    <p:sldId id="279" r:id="rId16"/>
    <p:sldId id="274" r:id="rId17"/>
    <p:sldId id="278" r:id="rId18"/>
    <p:sldId id="281" r:id="rId19"/>
  </p:sldIdLst>
  <p:sldSz cx="12192000" cy="6858000"/>
  <p:notesSz cx="6858000" cy="9144000"/>
  <p:defaultTextStyle>
    <a:defPPr rtl="0"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9C234C-A0D8-459C-A7D3-D2934AE3E3C1}" v="252" dt="2025-02-23T07:58:36.0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22" autoAdjust="0"/>
    <p:restoredTop sz="92178" autoAdjust="0"/>
  </p:normalViewPr>
  <p:slideViewPr>
    <p:cSldViewPr snapToGrid="0">
      <p:cViewPr varScale="1">
        <p:scale>
          <a:sx n="110" d="100"/>
          <a:sy n="110" d="100"/>
        </p:scale>
        <p:origin x="101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LLER Aisha" userId="d7edcf1a-4aab-4d05-8d85-59196b2dfe98" providerId="ADAL" clId="{AA9C234C-A0D8-459C-A7D3-D2934AE3E3C1}"/>
    <pc:docChg chg="undo redo custSel addSld delSld modSld sldOrd modMainMaster">
      <pc:chgData name="FALLER Aisha" userId="d7edcf1a-4aab-4d05-8d85-59196b2dfe98" providerId="ADAL" clId="{AA9C234C-A0D8-459C-A7D3-D2934AE3E3C1}" dt="2025-02-23T07:59:01.887" v="2333" actId="1076"/>
      <pc:docMkLst>
        <pc:docMk/>
      </pc:docMkLst>
      <pc:sldChg chg="addSp delSp modSp mod modTransition">
        <pc:chgData name="FALLER Aisha" userId="d7edcf1a-4aab-4d05-8d85-59196b2dfe98" providerId="ADAL" clId="{AA9C234C-A0D8-459C-A7D3-D2934AE3E3C1}" dt="2025-02-23T01:46:51.463" v="1370" actId="478"/>
        <pc:sldMkLst>
          <pc:docMk/>
          <pc:sldMk cId="824417123" sldId="257"/>
        </pc:sldMkLst>
        <pc:spChg chg="mod">
          <ac:chgData name="FALLER Aisha" userId="d7edcf1a-4aab-4d05-8d85-59196b2dfe98" providerId="ADAL" clId="{AA9C234C-A0D8-459C-A7D3-D2934AE3E3C1}" dt="2025-02-23T01:46:07.688" v="1356" actId="14100"/>
          <ac:spMkLst>
            <pc:docMk/>
            <pc:sldMk cId="824417123" sldId="257"/>
            <ac:spMk id="2" creationId="{7F97E326-D1F4-4032-960C-883280F8F723}"/>
          </ac:spMkLst>
        </pc:spChg>
        <pc:spChg chg="add mod">
          <ac:chgData name="FALLER Aisha" userId="d7edcf1a-4aab-4d05-8d85-59196b2dfe98" providerId="ADAL" clId="{AA9C234C-A0D8-459C-A7D3-D2934AE3E3C1}" dt="2025-02-23T00:48:52.043" v="1082"/>
          <ac:spMkLst>
            <pc:docMk/>
            <pc:sldMk cId="824417123" sldId="257"/>
            <ac:spMk id="4" creationId="{ABBFB303-5DFC-F930-E89E-306792BA82EF}"/>
          </ac:spMkLst>
        </pc:spChg>
        <pc:graphicFrameChg chg="add mod">
          <ac:chgData name="FALLER Aisha" userId="d7edcf1a-4aab-4d05-8d85-59196b2dfe98" providerId="ADAL" clId="{AA9C234C-A0D8-459C-A7D3-D2934AE3E3C1}" dt="2025-02-22T18:16:57.954" v="790" actId="27957"/>
          <ac:graphicFrameMkLst>
            <pc:docMk/>
            <pc:sldMk cId="824417123" sldId="257"/>
            <ac:graphicFrameMk id="5" creationId="{E04C5C5B-F932-40FC-AD54-EE8AB0C58221}"/>
          </ac:graphicFrameMkLst>
        </pc:graphicFrameChg>
        <pc:picChg chg="add del mod">
          <ac:chgData name="FALLER Aisha" userId="d7edcf1a-4aab-4d05-8d85-59196b2dfe98" providerId="ADAL" clId="{AA9C234C-A0D8-459C-A7D3-D2934AE3E3C1}" dt="2025-02-23T01:46:51.463" v="1370" actId="478"/>
          <ac:picMkLst>
            <pc:docMk/>
            <pc:sldMk cId="824417123" sldId="257"/>
            <ac:picMk id="6" creationId="{5E858C49-487D-4752-ECD6-6C0474313AD2}"/>
          </ac:picMkLst>
        </pc:picChg>
        <pc:picChg chg="add mod">
          <ac:chgData name="FALLER Aisha" userId="d7edcf1a-4aab-4d05-8d85-59196b2dfe98" providerId="ADAL" clId="{AA9C234C-A0D8-459C-A7D3-D2934AE3E3C1}" dt="2025-02-23T01:46:47.110" v="1367" actId="1076"/>
          <ac:picMkLst>
            <pc:docMk/>
            <pc:sldMk cId="824417123" sldId="257"/>
            <ac:picMk id="16" creationId="{2AF26D32-0AF6-5630-FD23-3B825244E92A}"/>
          </ac:picMkLst>
        </pc:picChg>
      </pc:sldChg>
      <pc:sldChg chg="addSp delSp modSp mod modTransition">
        <pc:chgData name="FALLER Aisha" userId="d7edcf1a-4aab-4d05-8d85-59196b2dfe98" providerId="ADAL" clId="{AA9C234C-A0D8-459C-A7D3-D2934AE3E3C1}" dt="2025-02-23T01:50:41.988" v="1432" actId="478"/>
        <pc:sldMkLst>
          <pc:docMk/>
          <pc:sldMk cId="745576192" sldId="266"/>
        </pc:sldMkLst>
        <pc:spChg chg="mod">
          <ac:chgData name="FALLER Aisha" userId="d7edcf1a-4aab-4d05-8d85-59196b2dfe98" providerId="ADAL" clId="{AA9C234C-A0D8-459C-A7D3-D2934AE3E3C1}" dt="2025-02-23T01:05:53.365" v="1178" actId="20577"/>
          <ac:spMkLst>
            <pc:docMk/>
            <pc:sldMk cId="745576192" sldId="266"/>
            <ac:spMk id="2" creationId="{E9347C47-EF1D-4B02-906B-219155AD8D0F}"/>
          </ac:spMkLst>
        </pc:spChg>
        <pc:spChg chg="mod">
          <ac:chgData name="FALLER Aisha" userId="d7edcf1a-4aab-4d05-8d85-59196b2dfe98" providerId="ADAL" clId="{AA9C234C-A0D8-459C-A7D3-D2934AE3E3C1}" dt="2025-02-23T00:48:04.439" v="1081" actId="20577"/>
          <ac:spMkLst>
            <pc:docMk/>
            <pc:sldMk cId="745576192" sldId="266"/>
            <ac:spMk id="3" creationId="{36A0527F-C5FD-4E9B-9F21-5D1FBA31314B}"/>
          </ac:spMkLst>
        </pc:spChg>
        <pc:picChg chg="add del mod">
          <ac:chgData name="FALLER Aisha" userId="d7edcf1a-4aab-4d05-8d85-59196b2dfe98" providerId="ADAL" clId="{AA9C234C-A0D8-459C-A7D3-D2934AE3E3C1}" dt="2025-02-23T01:50:41.988" v="1432" actId="478"/>
          <ac:picMkLst>
            <pc:docMk/>
            <pc:sldMk cId="745576192" sldId="266"/>
            <ac:picMk id="4" creationId="{33C034B6-F353-D43A-9C3C-4CE4C9B675A6}"/>
          </ac:picMkLst>
        </pc:picChg>
        <pc:picChg chg="add mod">
          <ac:chgData name="FALLER Aisha" userId="d7edcf1a-4aab-4d05-8d85-59196b2dfe98" providerId="ADAL" clId="{AA9C234C-A0D8-459C-A7D3-D2934AE3E3C1}" dt="2025-02-23T01:49:35.629" v="1414"/>
          <ac:picMkLst>
            <pc:docMk/>
            <pc:sldMk cId="745576192" sldId="266"/>
            <ac:picMk id="10" creationId="{5171F7FD-2CC5-32CA-29A1-834BD5E3982A}"/>
          </ac:picMkLst>
        </pc:picChg>
        <pc:picChg chg="mod">
          <ac:chgData name="FALLER Aisha" userId="d7edcf1a-4aab-4d05-8d85-59196b2dfe98" providerId="ADAL" clId="{AA9C234C-A0D8-459C-A7D3-D2934AE3E3C1}" dt="2025-02-23T01:50:41.091" v="1431" actId="1076"/>
          <ac:picMkLst>
            <pc:docMk/>
            <pc:sldMk cId="745576192" sldId="266"/>
            <ac:picMk id="23" creationId="{B38A25AE-7B44-4EC1-BC0C-CF0FFF036705}"/>
          </ac:picMkLst>
        </pc:picChg>
      </pc:sldChg>
      <pc:sldChg chg="addSp delSp modSp new mod ord modTransition">
        <pc:chgData name="FALLER Aisha" userId="d7edcf1a-4aab-4d05-8d85-59196b2dfe98" providerId="ADAL" clId="{AA9C234C-A0D8-459C-A7D3-D2934AE3E3C1}" dt="2025-02-23T01:47:28.604" v="1379" actId="14100"/>
        <pc:sldMkLst>
          <pc:docMk/>
          <pc:sldMk cId="2129571492" sldId="267"/>
        </pc:sldMkLst>
        <pc:spChg chg="mod">
          <ac:chgData name="FALLER Aisha" userId="d7edcf1a-4aab-4d05-8d85-59196b2dfe98" providerId="ADAL" clId="{AA9C234C-A0D8-459C-A7D3-D2934AE3E3C1}" dt="2025-02-22T13:38:44.337" v="171" actId="14100"/>
          <ac:spMkLst>
            <pc:docMk/>
            <pc:sldMk cId="2129571492" sldId="267"/>
            <ac:spMk id="2" creationId="{149AC72C-6D2D-0BB1-38D2-1C6FC238AFBB}"/>
          </ac:spMkLst>
        </pc:spChg>
        <pc:spChg chg="add del mod">
          <ac:chgData name="FALLER Aisha" userId="d7edcf1a-4aab-4d05-8d85-59196b2dfe98" providerId="ADAL" clId="{AA9C234C-A0D8-459C-A7D3-D2934AE3E3C1}" dt="2025-02-23T01:47:28.604" v="1379" actId="14100"/>
          <ac:spMkLst>
            <pc:docMk/>
            <pc:sldMk cId="2129571492" sldId="267"/>
            <ac:spMk id="3" creationId="{DD8CF9C2-08FE-02F5-3818-6A7998FBB3A3}"/>
          </ac:spMkLst>
        </pc:spChg>
        <pc:spChg chg="add mod">
          <ac:chgData name="FALLER Aisha" userId="d7edcf1a-4aab-4d05-8d85-59196b2dfe98" providerId="ADAL" clId="{AA9C234C-A0D8-459C-A7D3-D2934AE3E3C1}" dt="2025-02-22T13:48:39.654" v="222"/>
          <ac:spMkLst>
            <pc:docMk/>
            <pc:sldMk cId="2129571492" sldId="267"/>
            <ac:spMk id="4" creationId="{F9B845D4-C4D0-97BB-47DA-5ED2A638E414}"/>
          </ac:spMkLst>
        </pc:spChg>
        <pc:spChg chg="add">
          <ac:chgData name="FALLER Aisha" userId="d7edcf1a-4aab-4d05-8d85-59196b2dfe98" providerId="ADAL" clId="{AA9C234C-A0D8-459C-A7D3-D2934AE3E3C1}" dt="2025-02-22T13:48:42.957" v="233"/>
          <ac:spMkLst>
            <pc:docMk/>
            <pc:sldMk cId="2129571492" sldId="267"/>
            <ac:spMk id="5" creationId="{F2081482-F0B5-F179-8BB7-681D68B4BC83}"/>
          </ac:spMkLst>
        </pc:spChg>
        <pc:spChg chg="add mod">
          <ac:chgData name="FALLER Aisha" userId="d7edcf1a-4aab-4d05-8d85-59196b2dfe98" providerId="ADAL" clId="{AA9C234C-A0D8-459C-A7D3-D2934AE3E3C1}" dt="2025-02-23T00:47:38.659" v="1076" actId="1076"/>
          <ac:spMkLst>
            <pc:docMk/>
            <pc:sldMk cId="2129571492" sldId="267"/>
            <ac:spMk id="7" creationId="{A3E9F3D9-B74C-6D00-5D67-49D89EB62BB3}"/>
          </ac:spMkLst>
        </pc:spChg>
        <pc:picChg chg="add mod">
          <ac:chgData name="FALLER Aisha" userId="d7edcf1a-4aab-4d05-8d85-59196b2dfe98" providerId="ADAL" clId="{AA9C234C-A0D8-459C-A7D3-D2934AE3E3C1}" dt="2025-02-23T01:47:23.804" v="1378" actId="1076"/>
          <ac:picMkLst>
            <pc:docMk/>
            <pc:sldMk cId="2129571492" sldId="267"/>
            <ac:picMk id="14" creationId="{B4651DD4-C5C5-5DA9-B2A0-D39A7CE0CA49}"/>
          </ac:picMkLst>
        </pc:picChg>
      </pc:sldChg>
      <pc:sldChg chg="addSp modSp add mod modTransition setBg">
        <pc:chgData name="FALLER Aisha" userId="d7edcf1a-4aab-4d05-8d85-59196b2dfe98" providerId="ADAL" clId="{AA9C234C-A0D8-459C-A7D3-D2934AE3E3C1}" dt="2025-02-23T01:47:04.841" v="1373" actId="14100"/>
        <pc:sldMkLst>
          <pc:docMk/>
          <pc:sldMk cId="307740604" sldId="268"/>
        </pc:sldMkLst>
        <pc:spChg chg="mod">
          <ac:chgData name="FALLER Aisha" userId="d7edcf1a-4aab-4d05-8d85-59196b2dfe98" providerId="ADAL" clId="{AA9C234C-A0D8-459C-A7D3-D2934AE3E3C1}" dt="2025-02-23T01:47:04.841" v="1373" actId="14100"/>
          <ac:spMkLst>
            <pc:docMk/>
            <pc:sldMk cId="307740604" sldId="268"/>
            <ac:spMk id="2" creationId="{04BC996E-D613-CBB3-51FB-805CF8698FB3}"/>
          </ac:spMkLst>
        </pc:spChg>
        <pc:spChg chg="add mod">
          <ac:chgData name="FALLER Aisha" userId="d7edcf1a-4aab-4d05-8d85-59196b2dfe98" providerId="ADAL" clId="{AA9C234C-A0D8-459C-A7D3-D2934AE3E3C1}" dt="2025-02-23T00:48:53.360" v="1083"/>
          <ac:spMkLst>
            <pc:docMk/>
            <pc:sldMk cId="307740604" sldId="268"/>
            <ac:spMk id="4" creationId="{EB398135-36C9-F0A5-AF34-89B982EAD9F8}"/>
          </ac:spMkLst>
        </pc:spChg>
        <pc:graphicFrameChg chg="add mod">
          <ac:chgData name="FALLER Aisha" userId="d7edcf1a-4aab-4d05-8d85-59196b2dfe98" providerId="ADAL" clId="{AA9C234C-A0D8-459C-A7D3-D2934AE3E3C1}" dt="2025-02-22T17:07:08.229" v="736"/>
          <ac:graphicFrameMkLst>
            <pc:docMk/>
            <pc:sldMk cId="307740604" sldId="268"/>
            <ac:graphicFrameMk id="5" creationId="{35CFBB9A-3C3A-72BD-06C5-18DF406F7171}"/>
          </ac:graphicFrameMkLst>
        </pc:graphicFrameChg>
        <pc:picChg chg="add mod">
          <ac:chgData name="FALLER Aisha" userId="d7edcf1a-4aab-4d05-8d85-59196b2dfe98" providerId="ADAL" clId="{AA9C234C-A0D8-459C-A7D3-D2934AE3E3C1}" dt="2025-02-23T01:46:56.348" v="1372"/>
          <ac:picMkLst>
            <pc:docMk/>
            <pc:sldMk cId="307740604" sldId="268"/>
            <ac:picMk id="6" creationId="{B9E15971-5EC1-F189-4957-93278027B355}"/>
          </ac:picMkLst>
        </pc:picChg>
      </pc:sldChg>
      <pc:sldChg chg="addSp delSp modSp new mod modTransition setBg">
        <pc:chgData name="FALLER Aisha" userId="d7edcf1a-4aab-4d05-8d85-59196b2dfe98" providerId="ADAL" clId="{AA9C234C-A0D8-459C-A7D3-D2934AE3E3C1}" dt="2025-02-23T01:48:16.839" v="1390" actId="208"/>
        <pc:sldMkLst>
          <pc:docMk/>
          <pc:sldMk cId="2344810320" sldId="269"/>
        </pc:sldMkLst>
        <pc:spChg chg="mod">
          <ac:chgData name="FALLER Aisha" userId="d7edcf1a-4aab-4d05-8d85-59196b2dfe98" providerId="ADAL" clId="{AA9C234C-A0D8-459C-A7D3-D2934AE3E3C1}" dt="2025-02-22T13:59:34.675" v="679" actId="20577"/>
          <ac:spMkLst>
            <pc:docMk/>
            <pc:sldMk cId="2344810320" sldId="269"/>
            <ac:spMk id="2" creationId="{61AFCACC-D97C-CAC2-30A8-371D0BD2216B}"/>
          </ac:spMkLst>
        </pc:spChg>
        <pc:picChg chg="add del mod">
          <ac:chgData name="FALLER Aisha" userId="d7edcf1a-4aab-4d05-8d85-59196b2dfe98" providerId="ADAL" clId="{AA9C234C-A0D8-459C-A7D3-D2934AE3E3C1}" dt="2025-02-22T22:31:49.301" v="966" actId="478"/>
          <ac:picMkLst>
            <pc:docMk/>
            <pc:sldMk cId="2344810320" sldId="269"/>
            <ac:picMk id="6" creationId="{55C94082-D2F3-F0E3-D3FF-9D2739EA87A9}"/>
          </ac:picMkLst>
        </pc:picChg>
        <pc:picChg chg="add del mod">
          <ac:chgData name="FALLER Aisha" userId="d7edcf1a-4aab-4d05-8d85-59196b2dfe98" providerId="ADAL" clId="{AA9C234C-A0D8-459C-A7D3-D2934AE3E3C1}" dt="2025-02-22T22:40:16.193" v="996" actId="478"/>
          <ac:picMkLst>
            <pc:docMk/>
            <pc:sldMk cId="2344810320" sldId="269"/>
            <ac:picMk id="8" creationId="{FBFFB718-607B-738B-42BD-A7D048AFE6B1}"/>
          </ac:picMkLst>
        </pc:picChg>
        <pc:picChg chg="add mod">
          <ac:chgData name="FALLER Aisha" userId="d7edcf1a-4aab-4d05-8d85-59196b2dfe98" providerId="ADAL" clId="{AA9C234C-A0D8-459C-A7D3-D2934AE3E3C1}" dt="2025-02-23T01:48:08.041" v="1388" actId="1076"/>
          <ac:picMkLst>
            <pc:docMk/>
            <pc:sldMk cId="2344810320" sldId="269"/>
            <ac:picMk id="10" creationId="{BC7C0819-5B8E-DA10-5632-F03C5B4F2DCC}"/>
          </ac:picMkLst>
        </pc:picChg>
        <pc:picChg chg="add mod">
          <ac:chgData name="FALLER Aisha" userId="d7edcf1a-4aab-4d05-8d85-59196b2dfe98" providerId="ADAL" clId="{AA9C234C-A0D8-459C-A7D3-D2934AE3E3C1}" dt="2025-02-23T01:48:16.839" v="1390" actId="208"/>
          <ac:picMkLst>
            <pc:docMk/>
            <pc:sldMk cId="2344810320" sldId="269"/>
            <ac:picMk id="22" creationId="{7A733572-4494-4DBA-F1DD-753EE9E9EA12}"/>
          </ac:picMkLst>
        </pc:picChg>
      </pc:sldChg>
      <pc:sldChg chg="addSp modSp new del mod setBg">
        <pc:chgData name="FALLER Aisha" userId="d7edcf1a-4aab-4d05-8d85-59196b2dfe98" providerId="ADAL" clId="{AA9C234C-A0D8-459C-A7D3-D2934AE3E3C1}" dt="2025-02-22T19:54:00.712" v="793" actId="47"/>
        <pc:sldMkLst>
          <pc:docMk/>
          <pc:sldMk cId="1549279512" sldId="270"/>
        </pc:sldMkLst>
        <pc:spChg chg="add mod ord">
          <ac:chgData name="FALLER Aisha" userId="d7edcf1a-4aab-4d05-8d85-59196b2dfe98" providerId="ADAL" clId="{AA9C234C-A0D8-459C-A7D3-D2934AE3E3C1}" dt="2025-02-22T14:01:55.951" v="693" actId="2085"/>
          <ac:spMkLst>
            <pc:docMk/>
            <pc:sldMk cId="1549279512" sldId="270"/>
            <ac:spMk id="5" creationId="{F11990FA-C4F2-921B-1A82-F47DCFAD688D}"/>
          </ac:spMkLst>
        </pc:spChg>
      </pc:sldChg>
      <pc:sldChg chg="modSp new del mod">
        <pc:chgData name="FALLER Aisha" userId="d7edcf1a-4aab-4d05-8d85-59196b2dfe98" providerId="ADAL" clId="{AA9C234C-A0D8-459C-A7D3-D2934AE3E3C1}" dt="2025-02-22T13:59:38.941" v="680" actId="47"/>
        <pc:sldMkLst>
          <pc:docMk/>
          <pc:sldMk cId="3499173642" sldId="270"/>
        </pc:sldMkLst>
        <pc:spChg chg="mod">
          <ac:chgData name="FALLER Aisha" userId="d7edcf1a-4aab-4d05-8d85-59196b2dfe98" providerId="ADAL" clId="{AA9C234C-A0D8-459C-A7D3-D2934AE3E3C1}" dt="2025-02-22T13:59:29.892" v="672" actId="20577"/>
          <ac:spMkLst>
            <pc:docMk/>
            <pc:sldMk cId="3499173642" sldId="270"/>
            <ac:spMk id="2" creationId="{014E4911-316F-17FA-CB9F-3FF31F0E3FC6}"/>
          </ac:spMkLst>
        </pc:spChg>
      </pc:sldChg>
      <pc:sldChg chg="addSp modSp add mod ord modTransition setBg modAnim">
        <pc:chgData name="FALLER Aisha" userId="d7edcf1a-4aab-4d05-8d85-59196b2dfe98" providerId="ADAL" clId="{AA9C234C-A0D8-459C-A7D3-D2934AE3E3C1}" dt="2025-02-23T01:48:23.515" v="1391" actId="208"/>
        <pc:sldMkLst>
          <pc:docMk/>
          <pc:sldMk cId="3209847634" sldId="271"/>
        </pc:sldMkLst>
        <pc:spChg chg="mod">
          <ac:chgData name="FALLER Aisha" userId="d7edcf1a-4aab-4d05-8d85-59196b2dfe98" providerId="ADAL" clId="{AA9C234C-A0D8-459C-A7D3-D2934AE3E3C1}" dt="2025-02-22T18:14:55.029" v="778" actId="20577"/>
          <ac:spMkLst>
            <pc:docMk/>
            <pc:sldMk cId="3209847634" sldId="271"/>
            <ac:spMk id="2" creationId="{3BC6F6A8-CA29-2824-2C28-CF0C940D05D8}"/>
          </ac:spMkLst>
        </pc:spChg>
        <pc:picChg chg="add mod ord">
          <ac:chgData name="FALLER Aisha" userId="d7edcf1a-4aab-4d05-8d85-59196b2dfe98" providerId="ADAL" clId="{AA9C234C-A0D8-459C-A7D3-D2934AE3E3C1}" dt="2025-02-22T22:25:16.689" v="914" actId="931"/>
          <ac:picMkLst>
            <pc:docMk/>
            <pc:sldMk cId="3209847634" sldId="271"/>
            <ac:picMk id="6" creationId="{345E7B7D-0C4D-DFAE-A4B1-9FA3600F6906}"/>
          </ac:picMkLst>
        </pc:picChg>
        <pc:picChg chg="add mod">
          <ac:chgData name="FALLER Aisha" userId="d7edcf1a-4aab-4d05-8d85-59196b2dfe98" providerId="ADAL" clId="{AA9C234C-A0D8-459C-A7D3-D2934AE3E3C1}" dt="2025-02-22T22:35:37.058" v="994" actId="14100"/>
          <ac:picMkLst>
            <pc:docMk/>
            <pc:sldMk cId="3209847634" sldId="271"/>
            <ac:picMk id="8" creationId="{6AB85E7E-EE72-F891-4D05-8D480A676398}"/>
          </ac:picMkLst>
        </pc:picChg>
        <pc:picChg chg="add mod">
          <ac:chgData name="FALLER Aisha" userId="d7edcf1a-4aab-4d05-8d85-59196b2dfe98" providerId="ADAL" clId="{AA9C234C-A0D8-459C-A7D3-D2934AE3E3C1}" dt="2025-02-23T01:48:23.515" v="1391" actId="208"/>
          <ac:picMkLst>
            <pc:docMk/>
            <pc:sldMk cId="3209847634" sldId="271"/>
            <ac:picMk id="20" creationId="{9092E0B3-CA2A-9EB4-0381-8148B79BB942}"/>
          </ac:picMkLst>
        </pc:picChg>
      </pc:sldChg>
      <pc:sldChg chg="addSp modSp new mod modTransition modClrScheme chgLayout">
        <pc:chgData name="FALLER Aisha" userId="d7edcf1a-4aab-4d05-8d85-59196b2dfe98" providerId="ADAL" clId="{AA9C234C-A0D8-459C-A7D3-D2934AE3E3C1}" dt="2025-02-23T01:20:40.285" v="1331" actId="1076"/>
        <pc:sldMkLst>
          <pc:docMk/>
          <pc:sldMk cId="1120933910" sldId="272"/>
        </pc:sldMkLst>
        <pc:spChg chg="mod ord">
          <ac:chgData name="FALLER Aisha" userId="d7edcf1a-4aab-4d05-8d85-59196b2dfe98" providerId="ADAL" clId="{AA9C234C-A0D8-459C-A7D3-D2934AE3E3C1}" dt="2025-02-22T20:21:06.305" v="803" actId="26606"/>
          <ac:spMkLst>
            <pc:docMk/>
            <pc:sldMk cId="1120933910" sldId="272"/>
            <ac:spMk id="2" creationId="{B83F5A11-D3DC-CE3B-F4FA-07A59BE17632}"/>
          </ac:spMkLst>
        </pc:spChg>
        <pc:spChg chg="add mod">
          <ac:chgData name="FALLER Aisha" userId="d7edcf1a-4aab-4d05-8d85-59196b2dfe98" providerId="ADAL" clId="{AA9C234C-A0D8-459C-A7D3-D2934AE3E3C1}" dt="2025-02-23T01:20:40.285" v="1331" actId="1076"/>
          <ac:spMkLst>
            <pc:docMk/>
            <pc:sldMk cId="1120933910" sldId="272"/>
            <ac:spMk id="3" creationId="{77BB8EA8-93B0-03B5-CD88-B24EED4B0B34}"/>
          </ac:spMkLst>
        </pc:spChg>
        <pc:spChg chg="add mod">
          <ac:chgData name="FALLER Aisha" userId="d7edcf1a-4aab-4d05-8d85-59196b2dfe98" providerId="ADAL" clId="{AA9C234C-A0D8-459C-A7D3-D2934AE3E3C1}" dt="2025-02-23T00:48:55.327" v="1084"/>
          <ac:spMkLst>
            <pc:docMk/>
            <pc:sldMk cId="1120933910" sldId="272"/>
            <ac:spMk id="5" creationId="{CE9450CF-532D-3682-A21F-80255515B7E7}"/>
          </ac:spMkLst>
        </pc:spChg>
        <pc:spChg chg="add mod">
          <ac:chgData name="FALLER Aisha" userId="d7edcf1a-4aab-4d05-8d85-59196b2dfe98" providerId="ADAL" clId="{AA9C234C-A0D8-459C-A7D3-D2934AE3E3C1}" dt="2025-02-23T01:20:24.185" v="1328" actId="1076"/>
          <ac:spMkLst>
            <pc:docMk/>
            <pc:sldMk cId="1120933910" sldId="272"/>
            <ac:spMk id="6" creationId="{9D526B59-9C1C-D18A-AF9F-789B850243D4}"/>
          </ac:spMkLst>
        </pc:spChg>
        <pc:spChg chg="add mod">
          <ac:chgData name="FALLER Aisha" userId="d7edcf1a-4aab-4d05-8d85-59196b2dfe98" providerId="ADAL" clId="{AA9C234C-A0D8-459C-A7D3-D2934AE3E3C1}" dt="2025-02-22T20:23:14.510" v="910" actId="20577"/>
          <ac:spMkLst>
            <pc:docMk/>
            <pc:sldMk cId="1120933910" sldId="272"/>
            <ac:spMk id="9" creationId="{3521007C-7B26-85E5-F23E-56F62E11EB10}"/>
          </ac:spMkLst>
        </pc:spChg>
        <pc:picChg chg="add mod">
          <ac:chgData name="FALLER Aisha" userId="d7edcf1a-4aab-4d05-8d85-59196b2dfe98" providerId="ADAL" clId="{AA9C234C-A0D8-459C-A7D3-D2934AE3E3C1}" dt="2025-02-22T20:23:01.612" v="886" actId="1076"/>
          <ac:picMkLst>
            <pc:docMk/>
            <pc:sldMk cId="1120933910" sldId="272"/>
            <ac:picMk id="4" creationId="{8E79E808-64CA-7BBA-9255-9652F780DC03}"/>
          </ac:picMkLst>
        </pc:picChg>
      </pc:sldChg>
      <pc:sldChg chg="new add del">
        <pc:chgData name="FALLER Aisha" userId="d7edcf1a-4aab-4d05-8d85-59196b2dfe98" providerId="ADAL" clId="{AA9C234C-A0D8-459C-A7D3-D2934AE3E3C1}" dt="2025-02-22T18:16:39.451" v="789" actId="47"/>
        <pc:sldMkLst>
          <pc:docMk/>
          <pc:sldMk cId="2937116542" sldId="273"/>
        </pc:sldMkLst>
      </pc:sldChg>
      <pc:sldChg chg="addSp modSp new mod modTransition">
        <pc:chgData name="FALLER Aisha" userId="d7edcf1a-4aab-4d05-8d85-59196b2dfe98" providerId="ADAL" clId="{AA9C234C-A0D8-459C-A7D3-D2934AE3E3C1}" dt="2025-02-23T07:55:59.806" v="2292" actId="27636"/>
        <pc:sldMkLst>
          <pc:docMk/>
          <pc:sldMk cId="963462374" sldId="274"/>
        </pc:sldMkLst>
        <pc:spChg chg="mod">
          <ac:chgData name="FALLER Aisha" userId="d7edcf1a-4aab-4d05-8d85-59196b2dfe98" providerId="ADAL" clId="{AA9C234C-A0D8-459C-A7D3-D2934AE3E3C1}" dt="2025-02-23T07:55:59.806" v="2292" actId="27636"/>
          <ac:spMkLst>
            <pc:docMk/>
            <pc:sldMk cId="963462374" sldId="274"/>
            <ac:spMk id="2" creationId="{3919A33C-5CCD-7976-A8ED-46B780ACC664}"/>
          </ac:spMkLst>
        </pc:spChg>
        <pc:spChg chg="add mod">
          <ac:chgData name="FALLER Aisha" userId="d7edcf1a-4aab-4d05-8d85-59196b2dfe98" providerId="ADAL" clId="{AA9C234C-A0D8-459C-A7D3-D2934AE3E3C1}" dt="2025-02-23T00:48:58.471" v="1086"/>
          <ac:spMkLst>
            <pc:docMk/>
            <pc:sldMk cId="963462374" sldId="274"/>
            <ac:spMk id="4" creationId="{0F663F97-E403-627E-7B47-8EEC639BFF4D}"/>
          </ac:spMkLst>
        </pc:spChg>
      </pc:sldChg>
      <pc:sldChg chg="addSp modSp new mod modTransition">
        <pc:chgData name="FALLER Aisha" userId="d7edcf1a-4aab-4d05-8d85-59196b2dfe98" providerId="ADAL" clId="{AA9C234C-A0D8-459C-A7D3-D2934AE3E3C1}" dt="2025-02-23T07:31:20.237" v="1981" actId="20577"/>
        <pc:sldMkLst>
          <pc:docMk/>
          <pc:sldMk cId="2534258950" sldId="275"/>
        </pc:sldMkLst>
        <pc:spChg chg="mod">
          <ac:chgData name="FALLER Aisha" userId="d7edcf1a-4aab-4d05-8d85-59196b2dfe98" providerId="ADAL" clId="{AA9C234C-A0D8-459C-A7D3-D2934AE3E3C1}" dt="2025-02-23T07:24:12.602" v="1751" actId="14100"/>
          <ac:spMkLst>
            <pc:docMk/>
            <pc:sldMk cId="2534258950" sldId="275"/>
            <ac:spMk id="2" creationId="{C3B72CCB-2F10-1A0D-5389-24706E7F8D19}"/>
          </ac:spMkLst>
        </pc:spChg>
        <pc:spChg chg="mod">
          <ac:chgData name="FALLER Aisha" userId="d7edcf1a-4aab-4d05-8d85-59196b2dfe98" providerId="ADAL" clId="{AA9C234C-A0D8-459C-A7D3-D2934AE3E3C1}" dt="2025-02-23T01:54:05.993" v="1439"/>
          <ac:spMkLst>
            <pc:docMk/>
            <pc:sldMk cId="2534258950" sldId="275"/>
            <ac:spMk id="3" creationId="{FC7DA616-1971-9AF0-B6AE-6BF9BA02BFA7}"/>
          </ac:spMkLst>
        </pc:spChg>
        <pc:spChg chg="mod">
          <ac:chgData name="FALLER Aisha" userId="d7edcf1a-4aab-4d05-8d85-59196b2dfe98" providerId="ADAL" clId="{AA9C234C-A0D8-459C-A7D3-D2934AE3E3C1}" dt="2025-02-23T07:30:44.283" v="1893" actId="14100"/>
          <ac:spMkLst>
            <pc:docMk/>
            <pc:sldMk cId="2534258950" sldId="275"/>
            <ac:spMk id="4" creationId="{3043BBE8-54C8-DF83-25BC-4C6C1AC50D55}"/>
          </ac:spMkLst>
        </pc:spChg>
        <pc:spChg chg="mod">
          <ac:chgData name="FALLER Aisha" userId="d7edcf1a-4aab-4d05-8d85-59196b2dfe98" providerId="ADAL" clId="{AA9C234C-A0D8-459C-A7D3-D2934AE3E3C1}" dt="2025-02-23T01:54:12.339" v="1440"/>
          <ac:spMkLst>
            <pc:docMk/>
            <pc:sldMk cId="2534258950" sldId="275"/>
            <ac:spMk id="5" creationId="{089AA434-7B86-01F8-B4A5-307E6422C1F4}"/>
          </ac:spMkLst>
        </pc:spChg>
        <pc:spChg chg="mod">
          <ac:chgData name="FALLER Aisha" userId="d7edcf1a-4aab-4d05-8d85-59196b2dfe98" providerId="ADAL" clId="{AA9C234C-A0D8-459C-A7D3-D2934AE3E3C1}" dt="2025-02-23T07:31:20.237" v="1981" actId="20577"/>
          <ac:spMkLst>
            <pc:docMk/>
            <pc:sldMk cId="2534258950" sldId="275"/>
            <ac:spMk id="6" creationId="{06A46117-4213-49DA-8E90-131413952A80}"/>
          </ac:spMkLst>
        </pc:spChg>
        <pc:spChg chg="add mod">
          <ac:chgData name="FALLER Aisha" userId="d7edcf1a-4aab-4d05-8d85-59196b2dfe98" providerId="ADAL" clId="{AA9C234C-A0D8-459C-A7D3-D2934AE3E3C1}" dt="2025-02-23T00:48:56.881" v="1085"/>
          <ac:spMkLst>
            <pc:docMk/>
            <pc:sldMk cId="2534258950" sldId="275"/>
            <ac:spMk id="8" creationId="{54723917-7B7B-8478-81C5-BED5EBA64D52}"/>
          </ac:spMkLst>
        </pc:spChg>
        <pc:picChg chg="add mod">
          <ac:chgData name="FALLER Aisha" userId="d7edcf1a-4aab-4d05-8d85-59196b2dfe98" providerId="ADAL" clId="{AA9C234C-A0D8-459C-A7D3-D2934AE3E3C1}" dt="2025-02-23T07:24:09.489" v="1750" actId="1076"/>
          <ac:picMkLst>
            <pc:docMk/>
            <pc:sldMk cId="2534258950" sldId="275"/>
            <ac:picMk id="9" creationId="{6FD1E632-54D4-7C68-E065-89232921AD8A}"/>
          </ac:picMkLst>
        </pc:picChg>
        <pc:picChg chg="add mod">
          <ac:chgData name="FALLER Aisha" userId="d7edcf1a-4aab-4d05-8d85-59196b2dfe98" providerId="ADAL" clId="{AA9C234C-A0D8-459C-A7D3-D2934AE3E3C1}" dt="2025-02-23T07:24:21.325" v="1753" actId="1076"/>
          <ac:picMkLst>
            <pc:docMk/>
            <pc:sldMk cId="2534258950" sldId="275"/>
            <ac:picMk id="10" creationId="{5119A81D-6631-B15E-BAA6-1B539D999372}"/>
          </ac:picMkLst>
        </pc:picChg>
      </pc:sldChg>
      <pc:sldChg chg="addSp delSp modSp new mod modTransition chgLayout">
        <pc:chgData name="FALLER Aisha" userId="d7edcf1a-4aab-4d05-8d85-59196b2dfe98" providerId="ADAL" clId="{AA9C234C-A0D8-459C-A7D3-D2934AE3E3C1}" dt="2025-02-23T01:58:31.064" v="1663" actId="1076"/>
        <pc:sldMkLst>
          <pc:docMk/>
          <pc:sldMk cId="3001589837" sldId="276"/>
        </pc:sldMkLst>
        <pc:spChg chg="add del mod">
          <ac:chgData name="FALLER Aisha" userId="d7edcf1a-4aab-4d05-8d85-59196b2dfe98" providerId="ADAL" clId="{AA9C234C-A0D8-459C-A7D3-D2934AE3E3C1}" dt="2025-02-23T01:19:04.216" v="1291" actId="20577"/>
          <ac:spMkLst>
            <pc:docMk/>
            <pc:sldMk cId="3001589837" sldId="276"/>
            <ac:spMk id="2" creationId="{871E600D-E806-E698-98A1-9DC7AEF760D3}"/>
          </ac:spMkLst>
        </pc:spChg>
        <pc:spChg chg="add del mod">
          <ac:chgData name="FALLER Aisha" userId="d7edcf1a-4aab-4d05-8d85-59196b2dfe98" providerId="ADAL" clId="{AA9C234C-A0D8-459C-A7D3-D2934AE3E3C1}" dt="2025-02-23T01:00:45.611" v="1120" actId="478"/>
          <ac:spMkLst>
            <pc:docMk/>
            <pc:sldMk cId="3001589837" sldId="276"/>
            <ac:spMk id="3" creationId="{D1745EDE-A47C-E45C-D406-35DD4E7A7274}"/>
          </ac:spMkLst>
        </pc:spChg>
        <pc:spChg chg="mod ord modVis">
          <ac:chgData name="FALLER Aisha" userId="d7edcf1a-4aab-4d05-8d85-59196b2dfe98" providerId="ADAL" clId="{AA9C234C-A0D8-459C-A7D3-D2934AE3E3C1}" dt="2025-02-23T00:59:59.772" v="1093" actId="26606"/>
          <ac:spMkLst>
            <pc:docMk/>
            <pc:sldMk cId="3001589837" sldId="276"/>
            <ac:spMk id="4" creationId="{E2E1C961-02E1-6D2A-A10B-A34DE3F9B746}"/>
          </ac:spMkLst>
        </pc:spChg>
        <pc:spChg chg="add del mod">
          <ac:chgData name="FALLER Aisha" userId="d7edcf1a-4aab-4d05-8d85-59196b2dfe98" providerId="ADAL" clId="{AA9C234C-A0D8-459C-A7D3-D2934AE3E3C1}" dt="2025-02-23T01:00:47.674" v="1121" actId="478"/>
          <ac:spMkLst>
            <pc:docMk/>
            <pc:sldMk cId="3001589837" sldId="276"/>
            <ac:spMk id="8" creationId="{AD649BD4-A99F-514F-4B2B-0E25816A0FD7}"/>
          </ac:spMkLst>
        </pc:spChg>
        <pc:picChg chg="add mod">
          <ac:chgData name="FALLER Aisha" userId="d7edcf1a-4aab-4d05-8d85-59196b2dfe98" providerId="ADAL" clId="{AA9C234C-A0D8-459C-A7D3-D2934AE3E3C1}" dt="2025-02-23T01:37:31.431" v="1335" actId="1076"/>
          <ac:picMkLst>
            <pc:docMk/>
            <pc:sldMk cId="3001589837" sldId="276"/>
            <ac:picMk id="6" creationId="{1E2A01BE-75CE-E31C-6682-98695E20F9C1}"/>
          </ac:picMkLst>
        </pc:picChg>
        <pc:picChg chg="add del mod">
          <ac:chgData name="FALLER Aisha" userId="d7edcf1a-4aab-4d05-8d85-59196b2dfe98" providerId="ADAL" clId="{AA9C234C-A0D8-459C-A7D3-D2934AE3E3C1}" dt="2025-02-23T01:49:31.204" v="1413" actId="21"/>
          <ac:picMkLst>
            <pc:docMk/>
            <pc:sldMk cId="3001589837" sldId="276"/>
            <ac:picMk id="10" creationId="{5171F7FD-2CC5-32CA-29A1-834BD5E3982A}"/>
          </ac:picMkLst>
        </pc:picChg>
        <pc:picChg chg="add mod">
          <ac:chgData name="FALLER Aisha" userId="d7edcf1a-4aab-4d05-8d85-59196b2dfe98" providerId="ADAL" clId="{AA9C234C-A0D8-459C-A7D3-D2934AE3E3C1}" dt="2025-02-23T01:51:26.095" v="1436" actId="688"/>
          <ac:picMkLst>
            <pc:docMk/>
            <pc:sldMk cId="3001589837" sldId="276"/>
            <ac:picMk id="12" creationId="{FA876838-3A7F-AA42-D8AF-0FAB7D400810}"/>
          </ac:picMkLst>
        </pc:picChg>
        <pc:picChg chg="add del mod">
          <ac:chgData name="FALLER Aisha" userId="d7edcf1a-4aab-4d05-8d85-59196b2dfe98" providerId="ADAL" clId="{AA9C234C-A0D8-459C-A7D3-D2934AE3E3C1}" dt="2025-02-23T01:47:12.010" v="1374" actId="21"/>
          <ac:picMkLst>
            <pc:docMk/>
            <pc:sldMk cId="3001589837" sldId="276"/>
            <ac:picMk id="14" creationId="{B4651DD4-C5C5-5DA9-B2A0-D39A7CE0CA49}"/>
          </ac:picMkLst>
        </pc:picChg>
        <pc:picChg chg="add del mod">
          <ac:chgData name="FALLER Aisha" userId="d7edcf1a-4aab-4d05-8d85-59196b2dfe98" providerId="ADAL" clId="{AA9C234C-A0D8-459C-A7D3-D2934AE3E3C1}" dt="2025-02-23T01:46:03.067" v="1355" actId="21"/>
          <ac:picMkLst>
            <pc:docMk/>
            <pc:sldMk cId="3001589837" sldId="276"/>
            <ac:picMk id="16" creationId="{2AF26D32-0AF6-5630-FD23-3B825244E92A}"/>
          </ac:picMkLst>
        </pc:picChg>
        <pc:picChg chg="add mod">
          <ac:chgData name="FALLER Aisha" userId="d7edcf1a-4aab-4d05-8d85-59196b2dfe98" providerId="ADAL" clId="{AA9C234C-A0D8-459C-A7D3-D2934AE3E3C1}" dt="2025-02-23T01:47:38.289" v="1380" actId="1076"/>
          <ac:picMkLst>
            <pc:docMk/>
            <pc:sldMk cId="3001589837" sldId="276"/>
            <ac:picMk id="18" creationId="{37752A55-BB20-5D28-E1A7-B9395B756671}"/>
          </ac:picMkLst>
        </pc:picChg>
        <pc:picChg chg="add del mod">
          <ac:chgData name="FALLER Aisha" userId="d7edcf1a-4aab-4d05-8d85-59196b2dfe98" providerId="ADAL" clId="{AA9C234C-A0D8-459C-A7D3-D2934AE3E3C1}" dt="2025-02-23T01:47:45.896" v="1382" actId="21"/>
          <ac:picMkLst>
            <pc:docMk/>
            <pc:sldMk cId="3001589837" sldId="276"/>
            <ac:picMk id="20" creationId="{9092E0B3-CA2A-9EB4-0381-8148B79BB942}"/>
          </ac:picMkLst>
        </pc:picChg>
        <pc:picChg chg="add del mod">
          <ac:chgData name="FALLER Aisha" userId="d7edcf1a-4aab-4d05-8d85-59196b2dfe98" providerId="ADAL" clId="{AA9C234C-A0D8-459C-A7D3-D2934AE3E3C1}" dt="2025-02-23T01:48:03.091" v="1385" actId="21"/>
          <ac:picMkLst>
            <pc:docMk/>
            <pc:sldMk cId="3001589837" sldId="276"/>
            <ac:picMk id="22" creationId="{7A733572-4494-4DBA-F1DD-753EE9E9EA12}"/>
          </ac:picMkLst>
        </pc:picChg>
        <pc:picChg chg="add mod">
          <ac:chgData name="FALLER Aisha" userId="d7edcf1a-4aab-4d05-8d85-59196b2dfe98" providerId="ADAL" clId="{AA9C234C-A0D8-459C-A7D3-D2934AE3E3C1}" dt="2025-02-23T01:58:31.064" v="1663" actId="1076"/>
          <ac:picMkLst>
            <pc:docMk/>
            <pc:sldMk cId="3001589837" sldId="276"/>
            <ac:picMk id="24" creationId="{7815C49D-1868-EF4E-654A-36BB29804CAC}"/>
          </ac:picMkLst>
        </pc:picChg>
        <pc:picChg chg="add mod">
          <ac:chgData name="FALLER Aisha" userId="d7edcf1a-4aab-4d05-8d85-59196b2dfe98" providerId="ADAL" clId="{AA9C234C-A0D8-459C-A7D3-D2934AE3E3C1}" dt="2025-02-23T01:51:02.337" v="1434" actId="1076"/>
          <ac:picMkLst>
            <pc:docMk/>
            <pc:sldMk cId="3001589837" sldId="276"/>
            <ac:picMk id="25" creationId="{935AEAAC-F714-EE35-659B-466EE3892431}"/>
          </ac:picMkLst>
        </pc:picChg>
      </pc:sldChg>
      <pc:sldChg chg="modSp new mod ord">
        <pc:chgData name="FALLER Aisha" userId="d7edcf1a-4aab-4d05-8d85-59196b2dfe98" providerId="ADAL" clId="{AA9C234C-A0D8-459C-A7D3-D2934AE3E3C1}" dt="2025-02-23T01:58:09.865" v="1662" actId="20577"/>
        <pc:sldMkLst>
          <pc:docMk/>
          <pc:sldMk cId="1496635290" sldId="277"/>
        </pc:sldMkLst>
        <pc:spChg chg="mod">
          <ac:chgData name="FALLER Aisha" userId="d7edcf1a-4aab-4d05-8d85-59196b2dfe98" providerId="ADAL" clId="{AA9C234C-A0D8-459C-A7D3-D2934AE3E3C1}" dt="2025-02-23T01:56:49.852" v="1539" actId="14100"/>
          <ac:spMkLst>
            <pc:docMk/>
            <pc:sldMk cId="1496635290" sldId="277"/>
            <ac:spMk id="2" creationId="{EEE07A5D-DE0B-4DB0-C5B5-2E6474348C95}"/>
          </ac:spMkLst>
        </pc:spChg>
        <pc:spChg chg="mod">
          <ac:chgData name="FALLER Aisha" userId="d7edcf1a-4aab-4d05-8d85-59196b2dfe98" providerId="ADAL" clId="{AA9C234C-A0D8-459C-A7D3-D2934AE3E3C1}" dt="2025-02-23T01:58:09.865" v="1662" actId="20577"/>
          <ac:spMkLst>
            <pc:docMk/>
            <pc:sldMk cId="1496635290" sldId="277"/>
            <ac:spMk id="3" creationId="{EBFAA226-003A-4F2C-BFB0-7C986F4F3712}"/>
          </ac:spMkLst>
        </pc:spChg>
      </pc:sldChg>
      <pc:sldChg chg="modSp new mod">
        <pc:chgData name="FALLER Aisha" userId="d7edcf1a-4aab-4d05-8d85-59196b2dfe98" providerId="ADAL" clId="{AA9C234C-A0D8-459C-A7D3-D2934AE3E3C1}" dt="2025-02-23T07:53:28.129" v="2160" actId="20577"/>
        <pc:sldMkLst>
          <pc:docMk/>
          <pc:sldMk cId="1367282650" sldId="278"/>
        </pc:sldMkLst>
        <pc:spChg chg="mod">
          <ac:chgData name="FALLER Aisha" userId="d7edcf1a-4aab-4d05-8d85-59196b2dfe98" providerId="ADAL" clId="{AA9C234C-A0D8-459C-A7D3-D2934AE3E3C1}" dt="2025-02-23T07:53:28.129" v="2160" actId="20577"/>
          <ac:spMkLst>
            <pc:docMk/>
            <pc:sldMk cId="1367282650" sldId="278"/>
            <ac:spMk id="2" creationId="{4C8FC9A7-0A23-0038-75E5-C7EEFF6D633D}"/>
          </ac:spMkLst>
        </pc:spChg>
      </pc:sldChg>
      <pc:sldChg chg="delSp modSp add mod setBg">
        <pc:chgData name="FALLER Aisha" userId="d7edcf1a-4aab-4d05-8d85-59196b2dfe98" providerId="ADAL" clId="{AA9C234C-A0D8-459C-A7D3-D2934AE3E3C1}" dt="2025-02-23T07:53:01.749" v="2091" actId="478"/>
        <pc:sldMkLst>
          <pc:docMk/>
          <pc:sldMk cId="2908872262" sldId="279"/>
        </pc:sldMkLst>
        <pc:spChg chg="mod">
          <ac:chgData name="FALLER Aisha" userId="d7edcf1a-4aab-4d05-8d85-59196b2dfe98" providerId="ADAL" clId="{AA9C234C-A0D8-459C-A7D3-D2934AE3E3C1}" dt="2025-02-23T07:52:32.601" v="2087" actId="20577"/>
          <ac:spMkLst>
            <pc:docMk/>
            <pc:sldMk cId="2908872262" sldId="279"/>
            <ac:spMk id="2" creationId="{1409AA5B-4910-4D78-9AC8-F5519BC92906}"/>
          </ac:spMkLst>
        </pc:spChg>
        <pc:picChg chg="del">
          <ac:chgData name="FALLER Aisha" userId="d7edcf1a-4aab-4d05-8d85-59196b2dfe98" providerId="ADAL" clId="{AA9C234C-A0D8-459C-A7D3-D2934AE3E3C1}" dt="2025-02-23T07:50:55.541" v="2065" actId="478"/>
          <ac:picMkLst>
            <pc:docMk/>
            <pc:sldMk cId="2908872262" sldId="279"/>
            <ac:picMk id="10" creationId="{1EBB13FE-C4B7-C708-7BE2-AB822672B5DC}"/>
          </ac:picMkLst>
        </pc:picChg>
        <pc:picChg chg="del">
          <ac:chgData name="FALLER Aisha" userId="d7edcf1a-4aab-4d05-8d85-59196b2dfe98" providerId="ADAL" clId="{AA9C234C-A0D8-459C-A7D3-D2934AE3E3C1}" dt="2025-02-23T07:53:01.749" v="2091" actId="478"/>
          <ac:picMkLst>
            <pc:docMk/>
            <pc:sldMk cId="2908872262" sldId="279"/>
            <ac:picMk id="22" creationId="{36646942-4365-8DE2-D088-ADEF619C43B5}"/>
          </ac:picMkLst>
        </pc:picChg>
      </pc:sldChg>
      <pc:sldChg chg="new">
        <pc:chgData name="FALLER Aisha" userId="d7edcf1a-4aab-4d05-8d85-59196b2dfe98" providerId="ADAL" clId="{AA9C234C-A0D8-459C-A7D3-D2934AE3E3C1}" dt="2025-02-23T07:52:41.712" v="2088" actId="680"/>
        <pc:sldMkLst>
          <pc:docMk/>
          <pc:sldMk cId="1149142232" sldId="280"/>
        </pc:sldMkLst>
      </pc:sldChg>
      <pc:sldChg chg="addSp delSp modSp new mod setBg">
        <pc:chgData name="FALLER Aisha" userId="d7edcf1a-4aab-4d05-8d85-59196b2dfe98" providerId="ADAL" clId="{AA9C234C-A0D8-459C-A7D3-D2934AE3E3C1}" dt="2025-02-23T07:59:01.887" v="2333" actId="1076"/>
        <pc:sldMkLst>
          <pc:docMk/>
          <pc:sldMk cId="1411734748" sldId="281"/>
        </pc:sldMkLst>
        <pc:spChg chg="mod">
          <ac:chgData name="FALLER Aisha" userId="d7edcf1a-4aab-4d05-8d85-59196b2dfe98" providerId="ADAL" clId="{AA9C234C-A0D8-459C-A7D3-D2934AE3E3C1}" dt="2025-02-23T07:56:47.274" v="2303" actId="20577"/>
          <ac:spMkLst>
            <pc:docMk/>
            <pc:sldMk cId="1411734748" sldId="281"/>
            <ac:spMk id="2" creationId="{34D212CA-8C00-D62F-2C70-DD8D61EEF397}"/>
          </ac:spMkLst>
        </pc:spChg>
        <pc:spChg chg="add del mod">
          <ac:chgData name="FALLER Aisha" userId="d7edcf1a-4aab-4d05-8d85-59196b2dfe98" providerId="ADAL" clId="{AA9C234C-A0D8-459C-A7D3-D2934AE3E3C1}" dt="2025-02-23T07:57:36" v="2327" actId="20577"/>
          <ac:spMkLst>
            <pc:docMk/>
            <pc:sldMk cId="1411734748" sldId="281"/>
            <ac:spMk id="3" creationId="{C5DE47C1-B16C-1B60-5186-F5402CEAB9B0}"/>
          </ac:spMkLst>
        </pc:spChg>
        <pc:picChg chg="add mod">
          <ac:chgData name="FALLER Aisha" userId="d7edcf1a-4aab-4d05-8d85-59196b2dfe98" providerId="ADAL" clId="{AA9C234C-A0D8-459C-A7D3-D2934AE3E3C1}" dt="2025-02-23T07:59:01.887" v="2333" actId="1076"/>
          <ac:picMkLst>
            <pc:docMk/>
            <pc:sldMk cId="1411734748" sldId="281"/>
            <ac:picMk id="6" creationId="{299A144D-BF78-2F7D-AB98-04BFAE4E701F}"/>
          </ac:picMkLst>
        </pc:picChg>
      </pc:sldChg>
      <pc:sldMasterChg chg="modTransition modSldLayout">
        <pc:chgData name="FALLER Aisha" userId="d7edcf1a-4aab-4d05-8d85-59196b2dfe98" providerId="ADAL" clId="{AA9C234C-A0D8-459C-A7D3-D2934AE3E3C1}" dt="2025-02-22T22:32:45.135" v="976"/>
        <pc:sldMasterMkLst>
          <pc:docMk/>
          <pc:sldMasterMk cId="0" sldId="2147483648"/>
        </pc:sldMasterMkLst>
        <pc:sldLayoutChg chg="modTransition">
          <pc:chgData name="FALLER Aisha" userId="d7edcf1a-4aab-4d05-8d85-59196b2dfe98" providerId="ADAL" clId="{AA9C234C-A0D8-459C-A7D3-D2934AE3E3C1}" dt="2025-02-22T22:32:45.135" v="976"/>
          <pc:sldLayoutMkLst>
            <pc:docMk/>
            <pc:sldMasterMk cId="0" sldId="2147483648"/>
            <pc:sldLayoutMk cId="0" sldId="2147483649"/>
          </pc:sldLayoutMkLst>
        </pc:sldLayoutChg>
        <pc:sldLayoutChg chg="modTransition">
          <pc:chgData name="FALLER Aisha" userId="d7edcf1a-4aab-4d05-8d85-59196b2dfe98" providerId="ADAL" clId="{AA9C234C-A0D8-459C-A7D3-D2934AE3E3C1}" dt="2025-02-22T22:32:45.135" v="976"/>
          <pc:sldLayoutMkLst>
            <pc:docMk/>
            <pc:sldMasterMk cId="0" sldId="2147483648"/>
            <pc:sldLayoutMk cId="0" sldId="2147483650"/>
          </pc:sldLayoutMkLst>
        </pc:sldLayoutChg>
        <pc:sldLayoutChg chg="modTransition">
          <pc:chgData name="FALLER Aisha" userId="d7edcf1a-4aab-4d05-8d85-59196b2dfe98" providerId="ADAL" clId="{AA9C234C-A0D8-459C-A7D3-D2934AE3E3C1}" dt="2025-02-22T22:32:45.135" v="976"/>
          <pc:sldLayoutMkLst>
            <pc:docMk/>
            <pc:sldMasterMk cId="0" sldId="2147483648"/>
            <pc:sldLayoutMk cId="0" sldId="2147483651"/>
          </pc:sldLayoutMkLst>
        </pc:sldLayoutChg>
        <pc:sldLayoutChg chg="modTransition">
          <pc:chgData name="FALLER Aisha" userId="d7edcf1a-4aab-4d05-8d85-59196b2dfe98" providerId="ADAL" clId="{AA9C234C-A0D8-459C-A7D3-D2934AE3E3C1}" dt="2025-02-22T22:32:45.135" v="976"/>
          <pc:sldLayoutMkLst>
            <pc:docMk/>
            <pc:sldMasterMk cId="0" sldId="2147483648"/>
            <pc:sldLayoutMk cId="0" sldId="2147483652"/>
          </pc:sldLayoutMkLst>
        </pc:sldLayoutChg>
        <pc:sldLayoutChg chg="modTransition">
          <pc:chgData name="FALLER Aisha" userId="d7edcf1a-4aab-4d05-8d85-59196b2dfe98" providerId="ADAL" clId="{AA9C234C-A0D8-459C-A7D3-D2934AE3E3C1}" dt="2025-02-22T22:32:45.135" v="976"/>
          <pc:sldLayoutMkLst>
            <pc:docMk/>
            <pc:sldMasterMk cId="0" sldId="2147483648"/>
            <pc:sldLayoutMk cId="0" sldId="2147483653"/>
          </pc:sldLayoutMkLst>
        </pc:sldLayoutChg>
        <pc:sldLayoutChg chg="modTransition">
          <pc:chgData name="FALLER Aisha" userId="d7edcf1a-4aab-4d05-8d85-59196b2dfe98" providerId="ADAL" clId="{AA9C234C-A0D8-459C-A7D3-D2934AE3E3C1}" dt="2025-02-22T22:32:45.135" v="976"/>
          <pc:sldLayoutMkLst>
            <pc:docMk/>
            <pc:sldMasterMk cId="0" sldId="2147483648"/>
            <pc:sldLayoutMk cId="0" sldId="2147483654"/>
          </pc:sldLayoutMkLst>
        </pc:sldLayoutChg>
        <pc:sldLayoutChg chg="modTransition">
          <pc:chgData name="FALLER Aisha" userId="d7edcf1a-4aab-4d05-8d85-59196b2dfe98" providerId="ADAL" clId="{AA9C234C-A0D8-459C-A7D3-D2934AE3E3C1}" dt="2025-02-22T22:32:45.135" v="976"/>
          <pc:sldLayoutMkLst>
            <pc:docMk/>
            <pc:sldMasterMk cId="0" sldId="2147483648"/>
            <pc:sldLayoutMk cId="0" sldId="2147483655"/>
          </pc:sldLayoutMkLst>
        </pc:sldLayoutChg>
        <pc:sldLayoutChg chg="modTransition">
          <pc:chgData name="FALLER Aisha" userId="d7edcf1a-4aab-4d05-8d85-59196b2dfe98" providerId="ADAL" clId="{AA9C234C-A0D8-459C-A7D3-D2934AE3E3C1}" dt="2025-02-22T22:32:45.135" v="976"/>
          <pc:sldLayoutMkLst>
            <pc:docMk/>
            <pc:sldMasterMk cId="0" sldId="2147483648"/>
            <pc:sldLayoutMk cId="0" sldId="2147483656"/>
          </pc:sldLayoutMkLst>
        </pc:sldLayoutChg>
        <pc:sldLayoutChg chg="modTransition">
          <pc:chgData name="FALLER Aisha" userId="d7edcf1a-4aab-4d05-8d85-59196b2dfe98" providerId="ADAL" clId="{AA9C234C-A0D8-459C-A7D3-D2934AE3E3C1}" dt="2025-02-22T22:32:45.135" v="976"/>
          <pc:sldLayoutMkLst>
            <pc:docMk/>
            <pc:sldMasterMk cId="0" sldId="2147483648"/>
            <pc:sldLayoutMk cId="0" sldId="2147483657"/>
          </pc:sldLayoutMkLst>
        </pc:sldLayoutChg>
        <pc:sldLayoutChg chg="modTransition">
          <pc:chgData name="FALLER Aisha" userId="d7edcf1a-4aab-4d05-8d85-59196b2dfe98" providerId="ADAL" clId="{AA9C234C-A0D8-459C-A7D3-D2934AE3E3C1}" dt="2025-02-22T22:32:45.135" v="976"/>
          <pc:sldLayoutMkLst>
            <pc:docMk/>
            <pc:sldMasterMk cId="0" sldId="2147483648"/>
            <pc:sldLayoutMk cId="0" sldId="2147483658"/>
          </pc:sldLayoutMkLst>
        </pc:sldLayoutChg>
        <pc:sldLayoutChg chg="modTransition">
          <pc:chgData name="FALLER Aisha" userId="d7edcf1a-4aab-4d05-8d85-59196b2dfe98" providerId="ADAL" clId="{AA9C234C-A0D8-459C-A7D3-D2934AE3E3C1}" dt="2025-02-22T22:32:45.135" v="976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svg"/><Relationship Id="rId1" Type="http://schemas.openxmlformats.org/officeDocument/2006/relationships/image" Target="../media/image21.png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#1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193252BB-1661-4EF1-B4B4-B609E884D6B5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de-DE" noProof="0" err="1"/>
            <a:t>Compress</a:t>
          </a:r>
          <a:r>
            <a:rPr lang="de-DE" noProof="0"/>
            <a:t> </a:t>
          </a:r>
          <a:r>
            <a:rPr lang="de-DE" noProof="0" err="1"/>
            <a:t>data</a:t>
          </a:r>
          <a:r>
            <a:rPr lang="de-DE" noProof="0"/>
            <a:t>	</a:t>
          </a:r>
        </a:p>
      </dgm:t>
    </dgm:pt>
    <dgm:pt modelId="{5A04EF90-0F09-4424-BA8F-063E80337D8E}" type="parTrans" cxnId="{095425F3-197C-4E69-84D5-0C51196EF1C6}">
      <dgm:prSet/>
      <dgm:spPr/>
      <dgm:t>
        <a:bodyPr rtlCol="0"/>
        <a:lstStyle/>
        <a:p>
          <a:pPr rtl="0"/>
          <a:endParaRPr lang="de-DE" noProof="0"/>
        </a:p>
      </dgm:t>
    </dgm:pt>
    <dgm:pt modelId="{54292CB0-011E-4706-9294-372AD5816BB9}" type="sibTrans" cxnId="{095425F3-197C-4E69-84D5-0C51196EF1C6}">
      <dgm:prSet/>
      <dgm:spPr/>
      <dgm:t>
        <a:bodyPr rtlCol="0"/>
        <a:lstStyle/>
        <a:p>
          <a:pPr rtl="0"/>
          <a:endParaRPr lang="de-DE" noProof="0"/>
        </a:p>
      </dgm:t>
    </dgm:pt>
    <dgm:pt modelId="{1777E161-D0DE-4D31-91FE-E2AD8AAC6AAC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de-DE" noProof="0" err="1"/>
            <a:t>Desensitize</a:t>
          </a:r>
          <a:r>
            <a:rPr lang="de-DE" noProof="0"/>
            <a:t> personal </a:t>
          </a:r>
          <a:r>
            <a:rPr lang="de-DE" noProof="0" err="1"/>
            <a:t>info</a:t>
          </a:r>
          <a:endParaRPr lang="de-DE" noProof="0"/>
        </a:p>
      </dgm:t>
    </dgm:pt>
    <dgm:pt modelId="{50E45982-4B36-4BD3-ABAD-204FBA61FF0E}" type="parTrans" cxnId="{A341BC0D-6DD3-4979-9832-08DC41068DC6}">
      <dgm:prSet/>
      <dgm:spPr/>
      <dgm:t>
        <a:bodyPr rtlCol="0"/>
        <a:lstStyle/>
        <a:p>
          <a:pPr rtl="0"/>
          <a:endParaRPr lang="de-DE" noProof="0"/>
        </a:p>
      </dgm:t>
    </dgm:pt>
    <dgm:pt modelId="{FB489039-8D8A-4FC2-9B37-994383FDE902}" type="sibTrans" cxnId="{A341BC0D-6DD3-4979-9832-08DC41068DC6}">
      <dgm:prSet/>
      <dgm:spPr/>
      <dgm:t>
        <a:bodyPr rtlCol="0"/>
        <a:lstStyle/>
        <a:p>
          <a:pPr rtl="0"/>
          <a:endParaRPr lang="de-DE" noProof="0"/>
        </a:p>
      </dgm:t>
    </dgm:pt>
    <dgm:pt modelId="{A0E3938A-38FD-4C6B-BC76-DCF294EE93DC}">
      <dgm:prSet/>
      <dgm:spPr/>
      <dgm:t>
        <a:bodyPr rtlCol="0"/>
        <a:lstStyle/>
        <a:p>
          <a:pPr>
            <a:lnSpc>
              <a:spcPct val="100000"/>
            </a:lnSpc>
            <a:defRPr cap="all"/>
          </a:pPr>
          <a:r>
            <a:rPr lang="de-DE" noProof="0"/>
            <a:t>Analyze </a:t>
          </a:r>
          <a:r>
            <a:rPr lang="de-DE" noProof="0" err="1"/>
            <a:t>patterns</a:t>
          </a:r>
          <a:endParaRPr lang="de-DE" noProof="0"/>
        </a:p>
      </dgm:t>
    </dgm:pt>
    <dgm:pt modelId="{8655D1BC-F152-4DA3-90FE-11A6554E87C9}" type="parTrans" cxnId="{F1960191-6C4D-45E6-A70C-022CDEE00113}">
      <dgm:prSet/>
      <dgm:spPr/>
      <dgm:t>
        <a:bodyPr rtlCol="0"/>
        <a:lstStyle/>
        <a:p>
          <a:pPr rtl="0"/>
          <a:endParaRPr lang="de-DE" noProof="0"/>
        </a:p>
      </dgm:t>
    </dgm:pt>
    <dgm:pt modelId="{7DE219E0-15AA-4B4B-9BED-F21993E27992}" type="sibTrans" cxnId="{F1960191-6C4D-45E6-A70C-022CDEE00113}">
      <dgm:prSet/>
      <dgm:spPr/>
      <dgm:t>
        <a:bodyPr rtlCol="0"/>
        <a:lstStyle/>
        <a:p>
          <a:pPr rtl="0"/>
          <a:endParaRPr lang="de-DE" noProof="0"/>
        </a:p>
      </dgm:t>
    </dgm:pt>
    <dgm:pt modelId="{4513F226-D728-4012-8887-D914C9B7A27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Decompress data</a:t>
          </a:r>
          <a:endParaRPr lang="de-DE"/>
        </a:p>
      </dgm:t>
    </dgm:pt>
    <dgm:pt modelId="{EEED6970-560D-46D7-8141-F0F196CEAAEA}" type="parTrans" cxnId="{8BBF83DA-8DA8-49DD-BAE2-93DD4631CDE1}">
      <dgm:prSet/>
      <dgm:spPr/>
      <dgm:t>
        <a:bodyPr/>
        <a:lstStyle/>
        <a:p>
          <a:endParaRPr lang="de-DE"/>
        </a:p>
      </dgm:t>
    </dgm:pt>
    <dgm:pt modelId="{CFD6F675-A752-4391-A4E6-9F47E269A9DE}" type="sibTrans" cxnId="{8BBF83DA-8DA8-49DD-BAE2-93DD4631CDE1}">
      <dgm:prSet/>
      <dgm:spPr/>
      <dgm:t>
        <a:bodyPr/>
        <a:lstStyle/>
        <a:p>
          <a:endParaRPr lang="de-DE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4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4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4">
        <dgm:presLayoutVars>
          <dgm:chMax val="1"/>
          <dgm:chPref val="1"/>
        </dgm:presLayoutVars>
      </dgm:prSet>
      <dgm:spPr/>
    </dgm:pt>
    <dgm:pt modelId="{7239DF7F-84F5-4F8C-81CE-614D0AC677A3}" type="pres">
      <dgm:prSet presAssocID="{7DE219E0-15AA-4B4B-9BED-F21993E27992}" presName="sibTrans" presStyleCnt="0"/>
      <dgm:spPr/>
    </dgm:pt>
    <dgm:pt modelId="{6D9B6CEC-AC72-49B9-A6CB-38B4A851835B}" type="pres">
      <dgm:prSet presAssocID="{4513F226-D728-4012-8887-D914C9B7A27D}" presName="compNode" presStyleCnt="0"/>
      <dgm:spPr/>
    </dgm:pt>
    <dgm:pt modelId="{B990BCC1-2A8B-4AD6-B54B-824B88E8CEB2}" type="pres">
      <dgm:prSet presAssocID="{4513F226-D728-4012-8887-D914C9B7A27D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54102382-1B9E-4FA7-840C-2C8C01A27810}" type="pres">
      <dgm:prSet presAssocID="{4513F226-D728-4012-8887-D914C9B7A27D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2124295C-9457-4BEC-8616-F217766CBBFB}" type="pres">
      <dgm:prSet presAssocID="{4513F226-D728-4012-8887-D914C9B7A27D}" presName="spaceRect" presStyleCnt="0"/>
      <dgm:spPr/>
    </dgm:pt>
    <dgm:pt modelId="{9C0B855A-64DD-44EB-A146-87A8B84C6500}" type="pres">
      <dgm:prSet presAssocID="{4513F226-D728-4012-8887-D914C9B7A27D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#1"/>
    <dgm:cxn modelId="{B126511F-11FF-4EDD-85D7-D89737033340}" type="presOf" srcId="{34FF870C-5D9B-4878-9827-A3D8F8D3B4C3}" destId="{D2FA40C6-C0ED-46A3-92CE-B081053B2BA8}" srcOrd="0" destOrd="0" presId="urn:microsoft.com/office/officeart/2018/5/layout/IconLeafLabelList#1"/>
    <dgm:cxn modelId="{FA3ECF3F-F2D7-4808-8F32-35657BC1DF89}" type="presOf" srcId="{193252BB-1661-4EF1-B4B4-B609E884D6B5}" destId="{B2757675-DFB6-4B33-9701-161572571D2B}" srcOrd="0" destOrd="0" presId="urn:microsoft.com/office/officeart/2018/5/layout/IconLeafLabelList#1"/>
    <dgm:cxn modelId="{18540143-BCAF-401B-8AFC-3ABCAC7D4E4E}" type="presOf" srcId="{4513F226-D728-4012-8887-D914C9B7A27D}" destId="{9C0B855A-64DD-44EB-A146-87A8B84C6500}" srcOrd="0" destOrd="0" presId="urn:microsoft.com/office/officeart/2018/5/layout/IconLeafLabelList#1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#1"/>
    <dgm:cxn modelId="{8BBF83DA-8DA8-49DD-BAE2-93DD4631CDE1}" srcId="{34FF870C-5D9B-4878-9827-A3D8F8D3B4C3}" destId="{4513F226-D728-4012-8887-D914C9B7A27D}" srcOrd="3" destOrd="0" parTransId="{EEED6970-560D-46D7-8141-F0F196CEAAEA}" sibTransId="{CFD6F675-A752-4391-A4E6-9F47E269A9DE}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#1"/>
    <dgm:cxn modelId="{697C797D-B0A3-487C-82FB-C6242AC02007}" type="presParOf" srcId="{4F71816B-273C-49A1-A458-BCE14C9FAD7C}" destId="{23A2EDD9-C89F-49C9-AE4A-D6196B4CA219}" srcOrd="0" destOrd="0" presId="urn:microsoft.com/office/officeart/2018/5/layout/IconLeafLabelList#1"/>
    <dgm:cxn modelId="{DF512F07-EEDC-4E6F-8099-188C14ECF869}" type="presParOf" srcId="{4F71816B-273C-49A1-A458-BCE14C9FAD7C}" destId="{AFF6CE53-2172-43E4-BC33-3C48272DDCF0}" srcOrd="1" destOrd="0" presId="urn:microsoft.com/office/officeart/2018/5/layout/IconLeafLabelList#1"/>
    <dgm:cxn modelId="{9D5B3B65-8825-47E0-95F3-9A1D2B1E6DD6}" type="presParOf" srcId="{4F71816B-273C-49A1-A458-BCE14C9FAD7C}" destId="{8CFED58E-CED6-48CB-AD6E-8A220711C954}" srcOrd="2" destOrd="0" presId="urn:microsoft.com/office/officeart/2018/5/layout/IconLeafLabelList#1"/>
    <dgm:cxn modelId="{1E9B72B2-2AB0-418C-94B5-6567B0CCC879}" type="presParOf" srcId="{4F71816B-273C-49A1-A458-BCE14C9FAD7C}" destId="{B2757675-DFB6-4B33-9701-161572571D2B}" srcOrd="3" destOrd="0" presId="urn:microsoft.com/office/officeart/2018/5/layout/IconLeafLabelList#1"/>
    <dgm:cxn modelId="{127552B3-8890-4CBD-B12B-9C8A4BCA5A9E}" type="presParOf" srcId="{D2FA40C6-C0ED-46A3-92CE-B081053B2BA8}" destId="{FF5FC25A-8895-4059-A7CB-AC8E769B2E4B}" srcOrd="1" destOrd="0" presId="urn:microsoft.com/office/officeart/2018/5/layout/IconLeafLabelList#1"/>
    <dgm:cxn modelId="{1C669417-79B7-433E-A975-738A07EE9783}" type="presParOf" srcId="{D2FA40C6-C0ED-46A3-92CE-B081053B2BA8}" destId="{F181BEB4-66E0-4B62-8712-BD0A64659834}" srcOrd="2" destOrd="0" presId="urn:microsoft.com/office/officeart/2018/5/layout/IconLeafLabelList#1"/>
    <dgm:cxn modelId="{9C7F80FB-C680-4E35-AD11-9BE4BD6556F1}" type="presParOf" srcId="{F181BEB4-66E0-4B62-8712-BD0A64659834}" destId="{0E81F59E-BE24-4A43-8B4D-78AE486DB35A}" srcOrd="0" destOrd="0" presId="urn:microsoft.com/office/officeart/2018/5/layout/IconLeafLabelList#1"/>
    <dgm:cxn modelId="{998459A1-F347-48D8-BB50-EB12075F5FDA}" type="presParOf" srcId="{F181BEB4-66E0-4B62-8712-BD0A64659834}" destId="{C6C18185-40AF-48A2-8685-C39F432C8E80}" srcOrd="1" destOrd="0" presId="urn:microsoft.com/office/officeart/2018/5/layout/IconLeafLabelList#1"/>
    <dgm:cxn modelId="{EC8BA919-8D94-4FB4-BC09-6604E9B16BBF}" type="presParOf" srcId="{F181BEB4-66E0-4B62-8712-BD0A64659834}" destId="{676699DF-00CC-4F16-B4E6-75EFFED81874}" srcOrd="2" destOrd="0" presId="urn:microsoft.com/office/officeart/2018/5/layout/IconLeafLabelList#1"/>
    <dgm:cxn modelId="{99E65743-4445-4C74-BBE7-040C68F4FF62}" type="presParOf" srcId="{F181BEB4-66E0-4B62-8712-BD0A64659834}" destId="{1CD40C66-A0B4-4978-9941-A79D4CBD111B}" srcOrd="3" destOrd="0" presId="urn:microsoft.com/office/officeart/2018/5/layout/IconLeafLabelList#1"/>
    <dgm:cxn modelId="{044D2D07-87CA-47BD-BFAF-AD1C67AA89AA}" type="presParOf" srcId="{D2FA40C6-C0ED-46A3-92CE-B081053B2BA8}" destId="{F18A00AD-35D1-4313-87F2-111D7B13ECED}" srcOrd="3" destOrd="0" presId="urn:microsoft.com/office/officeart/2018/5/layout/IconLeafLabelList#1"/>
    <dgm:cxn modelId="{8A2DCF1E-4E06-4424-AA2E-B74ACB475E11}" type="presParOf" srcId="{D2FA40C6-C0ED-46A3-92CE-B081053B2BA8}" destId="{59EC7549-F063-437F-8388-459A5C769816}" srcOrd="4" destOrd="0" presId="urn:microsoft.com/office/officeart/2018/5/layout/IconLeafLabelList#1"/>
    <dgm:cxn modelId="{9F0E93DA-CF03-4DEE-B53D-F38603507FC7}" type="presParOf" srcId="{59EC7549-F063-437F-8388-459A5C769816}" destId="{81253FDF-02A1-40D1-89CA-3EA7AF168FD7}" srcOrd="0" destOrd="0" presId="urn:microsoft.com/office/officeart/2018/5/layout/IconLeafLabelList#1"/>
    <dgm:cxn modelId="{4D35F28B-EF19-4A81-863F-ABB1FD8C2333}" type="presParOf" srcId="{59EC7549-F063-437F-8388-459A5C769816}" destId="{8156E8E0-9CDC-4EAB-A61D-AF474D6D9368}" srcOrd="1" destOrd="0" presId="urn:microsoft.com/office/officeart/2018/5/layout/IconLeafLabelList#1"/>
    <dgm:cxn modelId="{6D4CD298-2BC6-42A7-91B3-33BBA4EB1AE7}" type="presParOf" srcId="{59EC7549-F063-437F-8388-459A5C769816}" destId="{CF8829A0-3E8F-471E-B721-0E359AF6C976}" srcOrd="2" destOrd="0" presId="urn:microsoft.com/office/officeart/2018/5/layout/IconLeafLabelList#1"/>
    <dgm:cxn modelId="{F6EAE01F-088E-445D-B1CC-B67F9FD8C8D6}" type="presParOf" srcId="{59EC7549-F063-437F-8388-459A5C769816}" destId="{2DEB68D9-2D2A-405A-A95A-F123B81445D3}" srcOrd="3" destOrd="0" presId="urn:microsoft.com/office/officeart/2018/5/layout/IconLeafLabelList#1"/>
    <dgm:cxn modelId="{763A2DC4-306B-4E51-814D-BBF32CA96420}" type="presParOf" srcId="{D2FA40C6-C0ED-46A3-92CE-B081053B2BA8}" destId="{7239DF7F-84F5-4F8C-81CE-614D0AC677A3}" srcOrd="5" destOrd="0" presId="urn:microsoft.com/office/officeart/2018/5/layout/IconLeafLabelList#1"/>
    <dgm:cxn modelId="{122CBA80-EC97-4F82-8AA5-0ACAB9596086}" type="presParOf" srcId="{D2FA40C6-C0ED-46A3-92CE-B081053B2BA8}" destId="{6D9B6CEC-AC72-49B9-A6CB-38B4A851835B}" srcOrd="6" destOrd="0" presId="urn:microsoft.com/office/officeart/2018/5/layout/IconLeafLabelList#1"/>
    <dgm:cxn modelId="{A83B9B2C-7776-4FBC-92A1-97659718D391}" type="presParOf" srcId="{6D9B6CEC-AC72-49B9-A6CB-38B4A851835B}" destId="{B990BCC1-2A8B-4AD6-B54B-824B88E8CEB2}" srcOrd="0" destOrd="0" presId="urn:microsoft.com/office/officeart/2018/5/layout/IconLeafLabelList#1"/>
    <dgm:cxn modelId="{54C75A4A-D13E-4C2C-BCDA-4FF4C7FFDC83}" type="presParOf" srcId="{6D9B6CEC-AC72-49B9-A6CB-38B4A851835B}" destId="{54102382-1B9E-4FA7-840C-2C8C01A27810}" srcOrd="1" destOrd="0" presId="urn:microsoft.com/office/officeart/2018/5/layout/IconLeafLabelList#1"/>
    <dgm:cxn modelId="{61F29DA0-E092-47E4-A9EB-DDA1933C3457}" type="presParOf" srcId="{6D9B6CEC-AC72-49B9-A6CB-38B4A851835B}" destId="{2124295C-9457-4BEC-8616-F217766CBBFB}" srcOrd="2" destOrd="0" presId="urn:microsoft.com/office/officeart/2018/5/layout/IconLeafLabelList#1"/>
    <dgm:cxn modelId="{B9EC7C02-8673-47D4-B3BF-1FDB10B58CB9}" type="presParOf" srcId="{6D9B6CEC-AC72-49B9-A6CB-38B4A851835B}" destId="{9C0B855A-64DD-44EB-A146-87A8B84C6500}" srcOrd="3" destOrd="0" presId="urn:microsoft.com/office/officeart/2018/5/layout/IconLeafLabelList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#1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193252BB-1661-4EF1-B4B4-B609E884D6B5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de-DE"/>
            <a:t>Predict </a:t>
          </a:r>
          <a:r>
            <a:rPr lang="de-DE" err="1"/>
            <a:t>future</a:t>
          </a:r>
          <a:r>
            <a:rPr lang="de-DE"/>
            <a:t> </a:t>
          </a:r>
          <a:r>
            <a:rPr lang="de-DE" err="1"/>
            <a:t>consumption</a:t>
          </a:r>
          <a:endParaRPr lang="de-DE" noProof="0"/>
        </a:p>
      </dgm:t>
    </dgm:pt>
    <dgm:pt modelId="{5A04EF90-0F09-4424-BA8F-063E80337D8E}" type="parTrans" cxnId="{095425F3-197C-4E69-84D5-0C51196EF1C6}">
      <dgm:prSet/>
      <dgm:spPr/>
      <dgm:t>
        <a:bodyPr rtlCol="0"/>
        <a:lstStyle/>
        <a:p>
          <a:pPr rtl="0"/>
          <a:endParaRPr lang="de-DE" noProof="0"/>
        </a:p>
      </dgm:t>
    </dgm:pt>
    <dgm:pt modelId="{54292CB0-011E-4706-9294-372AD5816BB9}" type="sibTrans" cxnId="{095425F3-197C-4E69-84D5-0C51196EF1C6}">
      <dgm:prSet/>
      <dgm:spPr/>
      <dgm:t>
        <a:bodyPr rtlCol="0"/>
        <a:lstStyle/>
        <a:p>
          <a:pPr rtl="0"/>
          <a:endParaRPr lang="de-DE" noProof="0"/>
        </a:p>
      </dgm:t>
    </dgm:pt>
    <dgm:pt modelId="{1777E161-D0DE-4D31-91FE-E2AD8AAC6AA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de-DE" noProof="0"/>
            <a:t>Generate </a:t>
          </a:r>
          <a:r>
            <a:rPr lang="de-DE" noProof="0" err="1"/>
            <a:t>Synthetic</a:t>
          </a:r>
          <a:r>
            <a:rPr lang="de-DE" noProof="0"/>
            <a:t> </a:t>
          </a:r>
          <a:r>
            <a:rPr lang="de-DE" noProof="0" err="1"/>
            <a:t>data</a:t>
          </a:r>
          <a:endParaRPr lang="de-DE" noProof="0"/>
        </a:p>
      </dgm:t>
    </dgm:pt>
    <dgm:pt modelId="{50E45982-4B36-4BD3-ABAD-204FBA61FF0E}" type="parTrans" cxnId="{A341BC0D-6DD3-4979-9832-08DC41068DC6}">
      <dgm:prSet/>
      <dgm:spPr/>
      <dgm:t>
        <a:bodyPr rtlCol="0"/>
        <a:lstStyle/>
        <a:p>
          <a:pPr rtl="0"/>
          <a:endParaRPr lang="de-DE" noProof="0"/>
        </a:p>
      </dgm:t>
    </dgm:pt>
    <dgm:pt modelId="{FB489039-8D8A-4FC2-9B37-994383FDE902}" type="sibTrans" cxnId="{A341BC0D-6DD3-4979-9832-08DC41068DC6}">
      <dgm:prSet/>
      <dgm:spPr/>
      <dgm:t>
        <a:bodyPr rtlCol="0"/>
        <a:lstStyle/>
        <a:p>
          <a:pPr rtl="0"/>
          <a:endParaRPr lang="de-DE" noProof="0"/>
        </a:p>
      </dgm:t>
    </dgm:pt>
    <dgm:pt modelId="{A0E3938A-38FD-4C6B-BC76-DCF294EE93DC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de-DE" noProof="0" err="1"/>
            <a:t>Validate</a:t>
          </a:r>
          <a:r>
            <a:rPr lang="de-DE" noProof="0"/>
            <a:t> </a:t>
          </a:r>
          <a:r>
            <a:rPr lang="de-DE" noProof="0" err="1"/>
            <a:t>accuracy</a:t>
          </a:r>
          <a:endParaRPr lang="de-DE" noProof="0"/>
        </a:p>
      </dgm:t>
    </dgm:pt>
    <dgm:pt modelId="{8655D1BC-F152-4DA3-90FE-11A6554E87C9}" type="parTrans" cxnId="{F1960191-6C4D-45E6-A70C-022CDEE00113}">
      <dgm:prSet/>
      <dgm:spPr/>
      <dgm:t>
        <a:bodyPr rtlCol="0"/>
        <a:lstStyle/>
        <a:p>
          <a:pPr rtl="0"/>
          <a:endParaRPr lang="de-DE" noProof="0"/>
        </a:p>
      </dgm:t>
    </dgm:pt>
    <dgm:pt modelId="{7DE219E0-15AA-4B4B-9BED-F21993E27992}" type="sibTrans" cxnId="{F1960191-6C4D-45E6-A70C-022CDEE00113}">
      <dgm:prSet/>
      <dgm:spPr/>
      <dgm:t>
        <a:bodyPr rtlCol="0"/>
        <a:lstStyle/>
        <a:p>
          <a:pPr rtl="0"/>
          <a:endParaRPr lang="de-DE" noProof="0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#1"/>
    <dgm:cxn modelId="{B126511F-11FF-4EDD-85D7-D89737033340}" type="presOf" srcId="{34FF870C-5D9B-4878-9827-A3D8F8D3B4C3}" destId="{D2FA40C6-C0ED-46A3-92CE-B081053B2BA8}" srcOrd="0" destOrd="0" presId="urn:microsoft.com/office/officeart/2018/5/layout/IconLeafLabelList#1"/>
    <dgm:cxn modelId="{FA3ECF3F-F2D7-4808-8F32-35657BC1DF89}" type="presOf" srcId="{193252BB-1661-4EF1-B4B4-B609E884D6B5}" destId="{B2757675-DFB6-4B33-9701-161572571D2B}" srcOrd="0" destOrd="0" presId="urn:microsoft.com/office/officeart/2018/5/layout/IconLeafLabelList#1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#1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#1"/>
    <dgm:cxn modelId="{697C797D-B0A3-487C-82FB-C6242AC02007}" type="presParOf" srcId="{4F71816B-273C-49A1-A458-BCE14C9FAD7C}" destId="{23A2EDD9-C89F-49C9-AE4A-D6196B4CA219}" srcOrd="0" destOrd="0" presId="urn:microsoft.com/office/officeart/2018/5/layout/IconLeafLabelList#1"/>
    <dgm:cxn modelId="{DF512F07-EEDC-4E6F-8099-188C14ECF869}" type="presParOf" srcId="{4F71816B-273C-49A1-A458-BCE14C9FAD7C}" destId="{AFF6CE53-2172-43E4-BC33-3C48272DDCF0}" srcOrd="1" destOrd="0" presId="urn:microsoft.com/office/officeart/2018/5/layout/IconLeafLabelList#1"/>
    <dgm:cxn modelId="{9D5B3B65-8825-47E0-95F3-9A1D2B1E6DD6}" type="presParOf" srcId="{4F71816B-273C-49A1-A458-BCE14C9FAD7C}" destId="{8CFED58E-CED6-48CB-AD6E-8A220711C954}" srcOrd="2" destOrd="0" presId="urn:microsoft.com/office/officeart/2018/5/layout/IconLeafLabelList#1"/>
    <dgm:cxn modelId="{1E9B72B2-2AB0-418C-94B5-6567B0CCC879}" type="presParOf" srcId="{4F71816B-273C-49A1-A458-BCE14C9FAD7C}" destId="{B2757675-DFB6-4B33-9701-161572571D2B}" srcOrd="3" destOrd="0" presId="urn:microsoft.com/office/officeart/2018/5/layout/IconLeafLabelList#1"/>
    <dgm:cxn modelId="{127552B3-8890-4CBD-B12B-9C8A4BCA5A9E}" type="presParOf" srcId="{D2FA40C6-C0ED-46A3-92CE-B081053B2BA8}" destId="{FF5FC25A-8895-4059-A7CB-AC8E769B2E4B}" srcOrd="1" destOrd="0" presId="urn:microsoft.com/office/officeart/2018/5/layout/IconLeafLabelList#1"/>
    <dgm:cxn modelId="{1C669417-79B7-433E-A975-738A07EE9783}" type="presParOf" srcId="{D2FA40C6-C0ED-46A3-92CE-B081053B2BA8}" destId="{F181BEB4-66E0-4B62-8712-BD0A64659834}" srcOrd="2" destOrd="0" presId="urn:microsoft.com/office/officeart/2018/5/layout/IconLeafLabelList#1"/>
    <dgm:cxn modelId="{9C7F80FB-C680-4E35-AD11-9BE4BD6556F1}" type="presParOf" srcId="{F181BEB4-66E0-4B62-8712-BD0A64659834}" destId="{0E81F59E-BE24-4A43-8B4D-78AE486DB35A}" srcOrd="0" destOrd="0" presId="urn:microsoft.com/office/officeart/2018/5/layout/IconLeafLabelList#1"/>
    <dgm:cxn modelId="{998459A1-F347-48D8-BB50-EB12075F5FDA}" type="presParOf" srcId="{F181BEB4-66E0-4B62-8712-BD0A64659834}" destId="{C6C18185-40AF-48A2-8685-C39F432C8E80}" srcOrd="1" destOrd="0" presId="urn:microsoft.com/office/officeart/2018/5/layout/IconLeafLabelList#1"/>
    <dgm:cxn modelId="{EC8BA919-8D94-4FB4-BC09-6604E9B16BBF}" type="presParOf" srcId="{F181BEB4-66E0-4B62-8712-BD0A64659834}" destId="{676699DF-00CC-4F16-B4E6-75EFFED81874}" srcOrd="2" destOrd="0" presId="urn:microsoft.com/office/officeart/2018/5/layout/IconLeafLabelList#1"/>
    <dgm:cxn modelId="{99E65743-4445-4C74-BBE7-040C68F4FF62}" type="presParOf" srcId="{F181BEB4-66E0-4B62-8712-BD0A64659834}" destId="{1CD40C66-A0B4-4978-9941-A79D4CBD111B}" srcOrd="3" destOrd="0" presId="urn:microsoft.com/office/officeart/2018/5/layout/IconLeafLabelList#1"/>
    <dgm:cxn modelId="{044D2D07-87CA-47BD-BFAF-AD1C67AA89AA}" type="presParOf" srcId="{D2FA40C6-C0ED-46A3-92CE-B081053B2BA8}" destId="{F18A00AD-35D1-4313-87F2-111D7B13ECED}" srcOrd="3" destOrd="0" presId="urn:microsoft.com/office/officeart/2018/5/layout/IconLeafLabelList#1"/>
    <dgm:cxn modelId="{8A2DCF1E-4E06-4424-AA2E-B74ACB475E11}" type="presParOf" srcId="{D2FA40C6-C0ED-46A3-92CE-B081053B2BA8}" destId="{59EC7549-F063-437F-8388-459A5C769816}" srcOrd="4" destOrd="0" presId="urn:microsoft.com/office/officeart/2018/5/layout/IconLeafLabelList#1"/>
    <dgm:cxn modelId="{9F0E93DA-CF03-4DEE-B53D-F38603507FC7}" type="presParOf" srcId="{59EC7549-F063-437F-8388-459A5C769816}" destId="{81253FDF-02A1-40D1-89CA-3EA7AF168FD7}" srcOrd="0" destOrd="0" presId="urn:microsoft.com/office/officeart/2018/5/layout/IconLeafLabelList#1"/>
    <dgm:cxn modelId="{4D35F28B-EF19-4A81-863F-ABB1FD8C2333}" type="presParOf" srcId="{59EC7549-F063-437F-8388-459A5C769816}" destId="{8156E8E0-9CDC-4EAB-A61D-AF474D6D9368}" srcOrd="1" destOrd="0" presId="urn:microsoft.com/office/officeart/2018/5/layout/IconLeafLabelList#1"/>
    <dgm:cxn modelId="{6D4CD298-2BC6-42A7-91B3-33BBA4EB1AE7}" type="presParOf" srcId="{59EC7549-F063-437F-8388-459A5C769816}" destId="{CF8829A0-3E8F-471E-B721-0E359AF6C976}" srcOrd="2" destOrd="0" presId="urn:microsoft.com/office/officeart/2018/5/layout/IconLeafLabelList#1"/>
    <dgm:cxn modelId="{F6EAE01F-088E-445D-B1CC-B67F9FD8C8D6}" type="presParOf" srcId="{59EC7549-F063-437F-8388-459A5C769816}" destId="{2DEB68D9-2D2A-405A-A95A-F123B81445D3}" srcOrd="3" destOrd="0" presId="urn:microsoft.com/office/officeart/2018/5/layout/IconLeafLabelList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523095" y="485190"/>
          <a:ext cx="1441902" cy="1441902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830385" y="792480"/>
          <a:ext cx="827321" cy="82732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62159" y="2376209"/>
          <a:ext cx="23637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500" kern="1200" noProof="0" err="1"/>
            <a:t>Compress</a:t>
          </a:r>
          <a:r>
            <a:rPr lang="de-DE" sz="2500" kern="1200" noProof="0"/>
            <a:t> </a:t>
          </a:r>
          <a:r>
            <a:rPr lang="de-DE" sz="2500" kern="1200" noProof="0" err="1"/>
            <a:t>data</a:t>
          </a:r>
          <a:r>
            <a:rPr lang="de-DE" sz="2500" kern="1200" noProof="0"/>
            <a:t>	</a:t>
          </a:r>
        </a:p>
      </dsp:txBody>
      <dsp:txXfrm>
        <a:off x="62159" y="2376209"/>
        <a:ext cx="2363775" cy="720000"/>
      </dsp:txXfrm>
    </dsp:sp>
    <dsp:sp modelId="{0E81F59E-BE24-4A43-8B4D-78AE486DB35A}">
      <dsp:nvSpPr>
        <dsp:cNvPr id="0" name=""/>
        <dsp:cNvSpPr/>
      </dsp:nvSpPr>
      <dsp:spPr>
        <a:xfrm>
          <a:off x="3300530" y="485190"/>
          <a:ext cx="1441902" cy="1441902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3607821" y="792480"/>
          <a:ext cx="827321" cy="82732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2839594" y="2376209"/>
          <a:ext cx="23637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500" kern="1200" noProof="0" err="1"/>
            <a:t>Desensitize</a:t>
          </a:r>
          <a:r>
            <a:rPr lang="de-DE" sz="2500" kern="1200" noProof="0"/>
            <a:t> personal </a:t>
          </a:r>
          <a:r>
            <a:rPr lang="de-DE" sz="2500" kern="1200" noProof="0" err="1"/>
            <a:t>info</a:t>
          </a:r>
          <a:endParaRPr lang="de-DE" sz="2500" kern="1200" noProof="0"/>
        </a:p>
      </dsp:txBody>
      <dsp:txXfrm>
        <a:off x="2839594" y="2376209"/>
        <a:ext cx="2363775" cy="720000"/>
      </dsp:txXfrm>
    </dsp:sp>
    <dsp:sp modelId="{81253FDF-02A1-40D1-89CA-3EA7AF168FD7}">
      <dsp:nvSpPr>
        <dsp:cNvPr id="0" name=""/>
        <dsp:cNvSpPr/>
      </dsp:nvSpPr>
      <dsp:spPr>
        <a:xfrm>
          <a:off x="6077966" y="485190"/>
          <a:ext cx="1441902" cy="1441902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6385257" y="792480"/>
          <a:ext cx="827321" cy="82732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5617030" y="2376209"/>
          <a:ext cx="23637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500" kern="1200" noProof="0"/>
            <a:t>Analyze </a:t>
          </a:r>
          <a:r>
            <a:rPr lang="de-DE" sz="2500" kern="1200" noProof="0" err="1"/>
            <a:t>patterns</a:t>
          </a:r>
          <a:endParaRPr lang="de-DE" sz="2500" kern="1200" noProof="0"/>
        </a:p>
      </dsp:txBody>
      <dsp:txXfrm>
        <a:off x="5617030" y="2376209"/>
        <a:ext cx="2363775" cy="720000"/>
      </dsp:txXfrm>
    </dsp:sp>
    <dsp:sp modelId="{B990BCC1-2A8B-4AD6-B54B-824B88E8CEB2}">
      <dsp:nvSpPr>
        <dsp:cNvPr id="0" name=""/>
        <dsp:cNvSpPr/>
      </dsp:nvSpPr>
      <dsp:spPr>
        <a:xfrm>
          <a:off x="8855402" y="485190"/>
          <a:ext cx="1441902" cy="1441902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102382-1B9E-4FA7-840C-2C8C01A27810}">
      <dsp:nvSpPr>
        <dsp:cNvPr id="0" name=""/>
        <dsp:cNvSpPr/>
      </dsp:nvSpPr>
      <dsp:spPr>
        <a:xfrm>
          <a:off x="9162692" y="792480"/>
          <a:ext cx="827321" cy="82732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0B855A-64DD-44EB-A146-87A8B84C6500}">
      <dsp:nvSpPr>
        <dsp:cNvPr id="0" name=""/>
        <dsp:cNvSpPr/>
      </dsp:nvSpPr>
      <dsp:spPr>
        <a:xfrm>
          <a:off x="8394465" y="2376209"/>
          <a:ext cx="236377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Decompress data</a:t>
          </a:r>
          <a:endParaRPr lang="de-DE" sz="2500" kern="1200"/>
        </a:p>
      </dsp:txBody>
      <dsp:txXfrm>
        <a:off x="8394465" y="2376209"/>
        <a:ext cx="2363775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638099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1003724" y="671325"/>
          <a:ext cx="984375" cy="984375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89662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500" kern="1200"/>
            <a:t>Predict </a:t>
          </a:r>
          <a:r>
            <a:rPr lang="de-DE" sz="2500" kern="1200" err="1"/>
            <a:t>future</a:t>
          </a:r>
          <a:r>
            <a:rPr lang="de-DE" sz="2500" kern="1200"/>
            <a:t> </a:t>
          </a:r>
          <a:r>
            <a:rPr lang="de-DE" sz="2500" kern="1200" err="1"/>
            <a:t>consumption</a:t>
          </a:r>
          <a:endParaRPr lang="de-DE" sz="2500" kern="1200" noProof="0"/>
        </a:p>
      </dsp:txBody>
      <dsp:txXfrm>
        <a:off x="89662" y="2555700"/>
        <a:ext cx="2812500" cy="720000"/>
      </dsp:txXfrm>
    </dsp:sp>
    <dsp:sp modelId="{0E81F59E-BE24-4A43-8B4D-78AE486DB35A}">
      <dsp:nvSpPr>
        <dsp:cNvPr id="0" name=""/>
        <dsp:cNvSpPr/>
      </dsp:nvSpPr>
      <dsp:spPr>
        <a:xfrm>
          <a:off x="3942787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308412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394350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500" kern="1200" noProof="0"/>
            <a:t>Generate </a:t>
          </a:r>
          <a:r>
            <a:rPr lang="de-DE" sz="2500" kern="1200" noProof="0" err="1"/>
            <a:t>Synthetic</a:t>
          </a:r>
          <a:r>
            <a:rPr lang="de-DE" sz="2500" kern="1200" noProof="0"/>
            <a:t> </a:t>
          </a:r>
          <a:r>
            <a:rPr lang="de-DE" sz="2500" kern="1200" noProof="0" err="1"/>
            <a:t>data</a:t>
          </a:r>
          <a:endParaRPr lang="de-DE" sz="2500" kern="1200" noProof="0"/>
        </a:p>
      </dsp:txBody>
      <dsp:txXfrm>
        <a:off x="3394350" y="2555700"/>
        <a:ext cx="2812500" cy="720000"/>
      </dsp:txXfrm>
    </dsp:sp>
    <dsp:sp modelId="{81253FDF-02A1-40D1-89CA-3EA7AF168FD7}">
      <dsp:nvSpPr>
        <dsp:cNvPr id="0" name=""/>
        <dsp:cNvSpPr/>
      </dsp:nvSpPr>
      <dsp:spPr>
        <a:xfrm>
          <a:off x="7247475" y="305700"/>
          <a:ext cx="1715625" cy="17156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7613100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6699037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500" kern="1200" noProof="0" err="1"/>
            <a:t>Validate</a:t>
          </a:r>
          <a:r>
            <a:rPr lang="de-DE" sz="2500" kern="1200" noProof="0"/>
            <a:t> </a:t>
          </a:r>
          <a:r>
            <a:rPr lang="de-DE" sz="2500" kern="1200" noProof="0" err="1"/>
            <a:t>accuracy</a:t>
          </a:r>
          <a:endParaRPr lang="de-DE" sz="2500" kern="1200" noProof="0"/>
        </a:p>
      </dsp:txBody>
      <dsp:txXfrm>
        <a:off x="6699037" y="2555700"/>
        <a:ext cx="281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#1">
  <dgm:title val="Symbolliste mit Blattbezeichnungen"/>
  <dgm:desc val="Hiermit zeigen Sie nicht sequenzielle oder gruppierte Informationsblöcke begleitet von einem zugehörigen visuellen Element an. Eignet sich am besten für Symbole oder kleine Bilder mit kurzen Textbeschriftungen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#1">
  <dgm:title val="Symbolliste mit Blattbezeichnungen"/>
  <dgm:desc val="Hiermit zeigen Sie nicht sequenzielle oder gruppierte Informationsblöcke begleitet von einem zugehörigen visuellen Element an. Eignet sich am besten für Symbole oder kleine Bilder mit kurzen Textbeschriftungen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A88EB38-3929-40D8-8EB1-E81034107DBC}" type="datetime1">
              <a:rPr lang="de-DE" smtClean="0"/>
              <a:t>23.02.2025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png>
</file>

<file path=ppt/media/image29.svg>
</file>

<file path=ppt/media/image3.png>
</file>

<file path=ppt/media/image30.png>
</file>

<file path=ppt/media/image31.png>
</file>

<file path=ppt/media/image32.svg>
</file>

<file path=ppt/media/image33.jpg>
</file>

<file path=ppt/media/image34.png>
</file>

<file path=ppt/media/image35.svg>
</file>

<file path=ppt/media/image36.png>
</file>

<file path=ppt/media/image37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F2101D-B50E-458E-ABDA-B87297F2FFC1}" type="datetime1">
              <a:rPr lang="de-DE" smtClean="0"/>
              <a:pPr/>
              <a:t>23.02.2025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de-DE" noProof="0" smtClean="0"/>
              <a:t>‹#›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0CEBC-A778-3471-E52B-0D66E9FA6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4CB6D95-EEB3-2A76-11C7-F1E14E5814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6D55C72-65CD-092D-0406-DC0A4F68F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B77010-564D-2883-E4DD-17C4255DF9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77246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3733D7A2-C585-48BF-BF8C-C21FDC051F77}" type="slidenum">
              <a:rPr lang="de-DE" noProof="0" smtClean="0"/>
              <a:t>13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813399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31C6D9F3-8FE2-43B4-8C31-6074CE02DB12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de-DE" noProof="0" smtClean="0"/>
              <a:pPr rtl="0"/>
              <a:t>‹#›</a:t>
            </a:fld>
            <a:endParaRPr lang="de-DE" noProof="0" dirty="0"/>
          </a:p>
        </p:txBody>
      </p:sp>
      <p:grpSp>
        <p:nvGrpSpPr>
          <p:cNvPr id="7" name="Gruppieren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ihand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ihand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D227EB-D100-4135-BD1F-A44ECD3FA22C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74407E-7823-4AD5-9D07-6DBD071FB18F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334354-32B0-4A4D-8AA3-188ED4D57C83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086DA36-9C2B-40BD-AC66-F05F329D715A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de-DE" noProof="0" smtClean="0"/>
              <a:pPr rtl="0"/>
              <a:t>‹#›</a:t>
            </a:fld>
            <a:endParaRPr lang="de-DE" noProof="0" dirty="0"/>
          </a:p>
        </p:txBody>
      </p:sp>
      <p:sp>
        <p:nvSpPr>
          <p:cNvPr id="7" name="Freihandform 6" title="Zuschnittsmark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156F8E-5A09-47DE-8601-D36381757F77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F3B9EC-5C42-457F-9DE2-81D4718D4BD0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FF4A93-9A23-46A9-B4CE-E0A09AC25237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96A697-D86B-451E-91AC-BB0C58F5B497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e-DE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de-DE" noProof="0" smtClean="0"/>
              <a:t>‹#›</a:t>
            </a:fld>
            <a:endParaRPr lang="de-DE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 title="Hintergrundform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816171A-8941-4167-9624-7D6C62A8FEC0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de-DE" noProof="0" smtClean="0"/>
              <a:pPr rtl="0"/>
              <a:t>‹#›</a:t>
            </a:fld>
            <a:endParaRPr lang="de-DE" noProof="0" dirty="0"/>
          </a:p>
        </p:txBody>
      </p:sp>
      <p:sp>
        <p:nvSpPr>
          <p:cNvPr id="9" name="Rechteck 8" title="Trennleist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 title="Hintergrundform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de-DE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D96C745D-3A5A-4387-96DA-AE62893E6BBE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de-DE" noProof="0" smtClean="0"/>
              <a:pPr rtl="0"/>
              <a:t>‹#›</a:t>
            </a:fld>
            <a:endParaRPr lang="de-DE" noProof="0" dirty="0"/>
          </a:p>
        </p:txBody>
      </p:sp>
      <p:sp>
        <p:nvSpPr>
          <p:cNvPr id="9" name="Rechteck 8" title="Trennleiste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DA4267CA-50E6-4527-9DFA-D857F11E6541}" type="datetime1">
              <a:rPr lang="de-DE" noProof="0" smtClean="0"/>
              <a:t>23.02.2025</a:t>
            </a:fld>
            <a:endParaRPr lang="de-DE" noProof="0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de-DE" noProof="0" smtClean="0"/>
              <a:pPr rtl="0"/>
              <a:t>‹#›</a:t>
            </a:fld>
            <a:endParaRPr lang="de-DE" noProof="0" dirty="0"/>
          </a:p>
        </p:txBody>
      </p:sp>
      <p:sp>
        <p:nvSpPr>
          <p:cNvPr id="9" name="Rechteck 8" title="Randleiste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20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hteck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pic>
        <p:nvPicPr>
          <p:cNvPr id="23" name="Bild 22" descr="Extreme Nahaufnahme von Liniendiagramm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0"/>
            <a:ext cx="12192000" cy="6857990"/>
          </a:xfrm>
          <a:prstGeom prst="rect">
            <a:avLst/>
          </a:prstGeom>
        </p:spPr>
      </p:pic>
      <p:sp>
        <p:nvSpPr>
          <p:cNvPr id="52" name="Freihandform: Form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de-DE"/>
          </a:p>
        </p:txBody>
      </p:sp>
      <p:sp>
        <p:nvSpPr>
          <p:cNvPr id="50" name="Rechteck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10"/>
            <a:ext cx="5268177" cy="877074"/>
          </a:xfrm>
        </p:spPr>
        <p:txBody>
          <a:bodyPr rtlCol="0"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Team </a:t>
            </a:r>
            <a:r>
              <a:rPr lang="en-US" sz="3600" dirty="0" err="1">
                <a:solidFill>
                  <a:srgbClr val="FFFFFF"/>
                </a:solidFill>
              </a:rPr>
              <a:t>Ländlepest</a:t>
            </a:r>
            <a:endParaRPr lang="de-DE" sz="3600" dirty="0">
              <a:solidFill>
                <a:srgbClr val="FFFFFF"/>
              </a:solidFill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285509"/>
            <a:ext cx="5268177" cy="712149"/>
          </a:xfrm>
        </p:spPr>
        <p:txBody>
          <a:bodyPr rtlCol="0">
            <a:normAutofit fontScale="92500" lnSpcReduction="10000"/>
          </a:bodyPr>
          <a:lstStyle/>
          <a:p>
            <a:pPr algn="l" rtl="0">
              <a:spcAft>
                <a:spcPts val="600"/>
              </a:spcAft>
            </a:pPr>
            <a:r>
              <a:rPr lang="de-DE" sz="1800" dirty="0">
                <a:solidFill>
                  <a:srgbClr val="FFFFFF"/>
                </a:solidFill>
              </a:rPr>
              <a:t>Aisha, Alex, Alik, Braian</a:t>
            </a:r>
          </a:p>
          <a:p>
            <a:pPr algn="l" rtl="0">
              <a:spcAft>
                <a:spcPts val="600"/>
              </a:spcAft>
            </a:pPr>
            <a:r>
              <a:rPr lang="de-DE" sz="1800" dirty="0">
                <a:solidFill>
                  <a:srgbClr val="FFFFFF"/>
                </a:solidFill>
              </a:rPr>
              <a:t>TU Vienna – Hackathon „</a:t>
            </a:r>
            <a:r>
              <a:rPr lang="de-DE" sz="1800" dirty="0" err="1">
                <a:solidFill>
                  <a:srgbClr val="FFFFFF"/>
                </a:solidFill>
              </a:rPr>
              <a:t>Watt‘s</a:t>
            </a:r>
            <a:r>
              <a:rPr lang="de-DE" sz="1800" dirty="0">
                <a:solidFill>
                  <a:srgbClr val="FFFFFF"/>
                </a:solidFill>
              </a:rPr>
              <a:t> Up“ 2025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FCACC-D97C-CAC2-30A8-371D0BD22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C2E99-B5AA-610E-6CE4-2C1A006CC7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4FB4D9-A564-262B-E5C7-ADE6499A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pPr rtl="0"/>
              <a:t>10</a:t>
            </a:fld>
            <a:endParaRPr lang="de-DE" noProof="0" dirty="0"/>
          </a:p>
        </p:txBody>
      </p:sp>
      <p:pic>
        <p:nvPicPr>
          <p:cNvPr id="10" name="Picture 9" descr="Simple blue graph">
            <a:extLst>
              <a:ext uri="{FF2B5EF4-FFF2-40B4-BE49-F238E27FC236}">
                <a16:creationId xmlns:a16="http://schemas.microsoft.com/office/drawing/2014/main" id="{BC7C0819-5B8E-DA10-5632-F03C5B4F2DC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2" name="Graphic 21" descr="Completed outline">
            <a:extLst>
              <a:ext uri="{FF2B5EF4-FFF2-40B4-BE49-F238E27FC236}">
                <a16:creationId xmlns:a16="http://schemas.microsoft.com/office/drawing/2014/main" id="{7A733572-4494-4DBA-F1DD-753EE9E9EA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63596" y="408277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1032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2293C-6D0F-BCED-E927-2384FE6CE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27BA8A-3885-0FD2-3AD7-77A1E807E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11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14914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90EFBB-B2D7-C4A8-267F-69175B0C2D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9AA5B-4910-4D78-9AC8-F5519BC92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Answering the coaches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800A4-A407-0C5C-B4C1-3172DA85A2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BD733-EB61-2CBE-46D1-10A5984A2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pPr rtl="0"/>
              <a:t>12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90887226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9A33C-5CCD-7976-A8ED-46B780AC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288473"/>
          </a:xfrm>
        </p:spPr>
        <p:txBody>
          <a:bodyPr>
            <a:normAutofit/>
          </a:bodyPr>
          <a:lstStyle/>
          <a:p>
            <a:r>
              <a:rPr lang="en-US" dirty="0"/>
              <a:t>Can we, in fact, prevent inferring real single profile data from synthetic data?</a:t>
            </a:r>
            <a:endParaRPr lang="de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647A91-54D2-235D-97B4-82AFCD063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13</a:t>
            </a:fld>
            <a:endParaRPr lang="de-DE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663F97-E403-627E-7B47-8EEC639BFF4D}"/>
              </a:ext>
            </a:extLst>
          </p:cNvPr>
          <p:cNvSpPr txBox="1"/>
          <p:nvPr/>
        </p:nvSpPr>
        <p:spPr>
          <a:xfrm rot="16200000">
            <a:off x="-907448" y="5452601"/>
            <a:ext cx="24383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2025 Hackathon – TU Vienna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96346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FC9A7-0A23-0038-75E5-C7EEFF6D6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could one determine if synthetic data is “trustworthy”?</a:t>
            </a:r>
            <a:endParaRPr lang="de-DE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66C784-DBAD-BFC1-A29A-22A7DAA35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14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367282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12CA-8C00-D62F-2C70-DD8D61EE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DE47C1-B16C-1B60-5186-F5402CEAB9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Any Questions?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0133F-E9F6-4A5E-A389-2192E7417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pPr rtl="0"/>
              <a:t>15</a:t>
            </a:fld>
            <a:endParaRPr lang="de-DE" noProof="0" dirty="0"/>
          </a:p>
        </p:txBody>
      </p:sp>
      <p:pic>
        <p:nvPicPr>
          <p:cNvPr id="6" name="Graphic 5" descr="Fireworks outline">
            <a:extLst>
              <a:ext uri="{FF2B5EF4-FFF2-40B4-BE49-F238E27FC236}">
                <a16:creationId xmlns:a16="http://schemas.microsoft.com/office/drawing/2014/main" id="{299A144D-BF78-2F7D-AB98-04BFAE4E7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10281" y="415409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73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E600D-E806-E698-98A1-9DC7AEF76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480984"/>
            <a:ext cx="2663975" cy="5143962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Our Team: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Aisha and Braian from “</a:t>
            </a:r>
            <a:r>
              <a:rPr lang="en-US" sz="2400" dirty="0" err="1"/>
              <a:t>Ländle</a:t>
            </a:r>
            <a:r>
              <a:rPr lang="en-US" sz="2400" dirty="0"/>
              <a:t>”</a:t>
            </a:r>
            <a:br>
              <a:rPr lang="en-US" sz="2400" dirty="0"/>
            </a:br>
            <a:r>
              <a:rPr lang="en-US" sz="2400" dirty="0"/>
              <a:t>&amp;</a:t>
            </a:r>
            <a:br>
              <a:rPr lang="en-US" sz="2400" dirty="0"/>
            </a:br>
            <a:r>
              <a:rPr lang="en-US" sz="2400" dirty="0"/>
              <a:t>Alex and Alik from Budapest   </a:t>
            </a:r>
            <a:endParaRPr lang="de-DE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E1C961-02E1-6D2A-A10B-A34DE3F9B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pPr rtl="0"/>
              <a:t>2</a:t>
            </a:fld>
            <a:endParaRPr lang="de-DE" noProof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2A01BE-75CE-E31C-6682-98695E20F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1899" y="480984"/>
            <a:ext cx="7286251" cy="5143962"/>
          </a:xfrm>
          <a:prstGeom prst="rect">
            <a:avLst/>
          </a:prstGeom>
        </p:spPr>
      </p:pic>
      <p:pic>
        <p:nvPicPr>
          <p:cNvPr id="12" name="Graphic 11" descr="Caret Right with solid fill">
            <a:extLst>
              <a:ext uri="{FF2B5EF4-FFF2-40B4-BE49-F238E27FC236}">
                <a16:creationId xmlns:a16="http://schemas.microsoft.com/office/drawing/2014/main" id="{FA876838-3A7F-AA42-D8AF-0FAB7D4008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3425098">
            <a:off x="3241213" y="121814"/>
            <a:ext cx="588473" cy="588473"/>
          </a:xfrm>
          <a:prstGeom prst="rect">
            <a:avLst/>
          </a:prstGeom>
        </p:spPr>
      </p:pic>
      <p:pic>
        <p:nvPicPr>
          <p:cNvPr id="18" name="Graphic 17" descr="Chinese Knot outline">
            <a:extLst>
              <a:ext uri="{FF2B5EF4-FFF2-40B4-BE49-F238E27FC236}">
                <a16:creationId xmlns:a16="http://schemas.microsoft.com/office/drawing/2014/main" id="{37752A55-BB20-5D28-E1A7-B9395B7566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743404" y="616949"/>
            <a:ext cx="914400" cy="914400"/>
          </a:xfrm>
          <a:prstGeom prst="rect">
            <a:avLst/>
          </a:prstGeom>
        </p:spPr>
      </p:pic>
      <p:pic>
        <p:nvPicPr>
          <p:cNvPr id="24" name="Graphic 23" descr="Dandelion outline">
            <a:extLst>
              <a:ext uri="{FF2B5EF4-FFF2-40B4-BE49-F238E27FC236}">
                <a16:creationId xmlns:a16="http://schemas.microsoft.com/office/drawing/2014/main" id="{7815C49D-1868-EF4E-654A-36BB29804C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82678" y="2055438"/>
            <a:ext cx="914400" cy="914400"/>
          </a:xfrm>
          <a:prstGeom prst="rect">
            <a:avLst/>
          </a:prstGeom>
        </p:spPr>
      </p:pic>
      <p:pic>
        <p:nvPicPr>
          <p:cNvPr id="25" name="Graphic 24" descr="Chinese Knot outline">
            <a:extLst>
              <a:ext uri="{FF2B5EF4-FFF2-40B4-BE49-F238E27FC236}">
                <a16:creationId xmlns:a16="http://schemas.microsoft.com/office/drawing/2014/main" id="{935AEAAC-F714-EE35-659B-466EE38924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6200000">
            <a:off x="7042569" y="546261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589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AC72C-6D2D-0BB1-38D2-1C6FC238A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62891"/>
          </a:xfrm>
        </p:spPr>
        <p:txBody>
          <a:bodyPr/>
          <a:lstStyle/>
          <a:p>
            <a:r>
              <a:rPr lang="en-US" dirty="0"/>
              <a:t>Objective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CF9C2-08FE-02F5-3818-6A7998FBB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91145"/>
            <a:ext cx="9601200" cy="3976255"/>
          </a:xfrm>
        </p:spPr>
        <p:txBody>
          <a:bodyPr/>
          <a:lstStyle/>
          <a:p>
            <a:r>
              <a:rPr lang="en-US" dirty="0"/>
              <a:t>Generate a synthetic dataset that mirrors the statistical patterns of real energy usage data of 8760 hours (a full consecutive year)</a:t>
            </a:r>
          </a:p>
          <a:p>
            <a:endParaRPr lang="en-US" dirty="0"/>
          </a:p>
          <a:p>
            <a:r>
              <a:rPr lang="en-US" dirty="0"/>
              <a:t>Ensure individual user profiles remain unidentifiable in the synthetic dataset</a:t>
            </a:r>
          </a:p>
          <a:p>
            <a:endParaRPr lang="en-US" dirty="0"/>
          </a:p>
          <a:p>
            <a:r>
              <a:rPr lang="en-US" dirty="0"/>
              <a:t>Validate the trustworthiness of the synthetic data through rigorous testing to provide evidence that the info on single profile levels cannot be inferred from the real data</a:t>
            </a:r>
          </a:p>
          <a:p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43BB7-A7A7-CECB-2B11-208C8C60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3</a:t>
            </a:fld>
            <a:endParaRPr lang="de-DE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E9F3D9-B74C-6D00-5D67-49D89EB62BB3}"/>
              </a:ext>
            </a:extLst>
          </p:cNvPr>
          <p:cNvSpPr txBox="1"/>
          <p:nvPr/>
        </p:nvSpPr>
        <p:spPr>
          <a:xfrm rot="16200000">
            <a:off x="-907448" y="5452601"/>
            <a:ext cx="24383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2025 Hackathon – TU Vienna</a:t>
            </a:r>
            <a:endParaRPr lang="de-DE" sz="1100" dirty="0"/>
          </a:p>
        </p:txBody>
      </p:sp>
      <p:pic>
        <p:nvPicPr>
          <p:cNvPr id="14" name="Graphic 13" descr="Chess pieces outline">
            <a:extLst>
              <a:ext uri="{FF2B5EF4-FFF2-40B4-BE49-F238E27FC236}">
                <a16:creationId xmlns:a16="http://schemas.microsoft.com/office/drawing/2014/main" id="{B4651DD4-C5C5-5DA9-B2A0-D39A7CE0C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06741" y="5334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57149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6454" y="685800"/>
            <a:ext cx="9206345" cy="1485900"/>
          </a:xfrm>
        </p:spPr>
        <p:txBody>
          <a:bodyPr rtlCol="0">
            <a:normAutofit/>
          </a:bodyPr>
          <a:lstStyle/>
          <a:p>
            <a:r>
              <a:rPr lang="de-DE" dirty="0"/>
              <a:t>Approach #1</a:t>
            </a:r>
          </a:p>
        </p:txBody>
      </p:sp>
      <p:graphicFrame>
        <p:nvGraphicFramePr>
          <p:cNvPr id="5" name="Inhaltsplatzhalter 2" descr="SmartArt-Symbol Platzhalter Grafik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0652560"/>
              </p:ext>
            </p:extLst>
          </p:nvPr>
        </p:nvGraphicFramePr>
        <p:xfrm>
          <a:off x="935182" y="2279073"/>
          <a:ext cx="108204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8841A3-FF9F-882D-37A6-E55D11D36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4</a:t>
            </a:fld>
            <a:endParaRPr lang="de-DE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BFB303-5DFC-F930-E89E-306792BA82EF}"/>
              </a:ext>
            </a:extLst>
          </p:cNvPr>
          <p:cNvSpPr txBox="1"/>
          <p:nvPr/>
        </p:nvSpPr>
        <p:spPr>
          <a:xfrm rot="16200000">
            <a:off x="-907448" y="5452601"/>
            <a:ext cx="24383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2025 Hackathon – TU Vienna</a:t>
            </a:r>
            <a:endParaRPr lang="de-DE" sz="1100" dirty="0"/>
          </a:p>
        </p:txBody>
      </p:sp>
      <p:pic>
        <p:nvPicPr>
          <p:cNvPr id="16" name="Graphic 15" descr="Chevron arrows outline">
            <a:extLst>
              <a:ext uri="{FF2B5EF4-FFF2-40B4-BE49-F238E27FC236}">
                <a16:creationId xmlns:a16="http://schemas.microsoft.com/office/drawing/2014/main" id="{2AF26D32-0AF6-5630-FD23-3B825244E92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5850" y="685800"/>
            <a:ext cx="680604" cy="68060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F2DDD7-995B-B4A4-ABB5-5B2E566563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BC996E-D613-CBB3-51FB-805CF8698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6454" y="685800"/>
            <a:ext cx="9206346" cy="1485900"/>
          </a:xfrm>
        </p:spPr>
        <p:txBody>
          <a:bodyPr rtlCol="0">
            <a:normAutofit/>
          </a:bodyPr>
          <a:lstStyle/>
          <a:p>
            <a:r>
              <a:rPr lang="de-DE" dirty="0"/>
              <a:t>Approach #2</a:t>
            </a:r>
          </a:p>
        </p:txBody>
      </p:sp>
      <p:graphicFrame>
        <p:nvGraphicFramePr>
          <p:cNvPr id="5" name="Inhaltsplatzhalter 2" descr="SmartArt-Symbol Platzhalter Grafik">
            <a:extLst>
              <a:ext uri="{FF2B5EF4-FFF2-40B4-BE49-F238E27FC236}">
                <a16:creationId xmlns:a16="http://schemas.microsoft.com/office/drawing/2014/main" id="{35CFBB9A-3C3A-72BD-06C5-18DF406F71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6088081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F38AD1-405D-DB5E-42D8-BD1108578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5</a:t>
            </a:fld>
            <a:endParaRPr lang="de-DE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398135-36C9-F0A5-AF34-89B982EAD9F8}"/>
              </a:ext>
            </a:extLst>
          </p:cNvPr>
          <p:cNvSpPr txBox="1"/>
          <p:nvPr/>
        </p:nvSpPr>
        <p:spPr>
          <a:xfrm rot="16200000">
            <a:off x="-907448" y="5452601"/>
            <a:ext cx="24383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2025 Hackathon – TU Vienna</a:t>
            </a:r>
            <a:endParaRPr lang="de-DE" sz="1100" dirty="0"/>
          </a:p>
        </p:txBody>
      </p:sp>
      <p:pic>
        <p:nvPicPr>
          <p:cNvPr id="6" name="Graphic 5" descr="Chevron arrows outline">
            <a:extLst>
              <a:ext uri="{FF2B5EF4-FFF2-40B4-BE49-F238E27FC236}">
                <a16:creationId xmlns:a16="http://schemas.microsoft.com/office/drawing/2014/main" id="{B9E15971-5EC1-F189-4957-93278027B3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5850" y="685800"/>
            <a:ext cx="680604" cy="68060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740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74C7FF-FD0B-0405-3782-1482297760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6F6A8-CA29-2824-2C28-CF0C940D0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F45DF-6C3A-9804-CD0C-7BF5FAFA62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084713-F966-7F1D-5D69-8E546C6F0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pPr rtl="0"/>
              <a:t>6</a:t>
            </a:fld>
            <a:endParaRPr lang="de-DE" noProof="0" dirty="0"/>
          </a:p>
        </p:txBody>
      </p:sp>
      <p:pic>
        <p:nvPicPr>
          <p:cNvPr id="8" name="Picture 7" descr="Closeup of a keyboard">
            <a:extLst>
              <a:ext uri="{FF2B5EF4-FFF2-40B4-BE49-F238E27FC236}">
                <a16:creationId xmlns:a16="http://schemas.microsoft.com/office/drawing/2014/main" id="{6AB85E7E-EE72-F891-4D05-8D480A67639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0" name="Graphic 19" descr="Compass outline">
            <a:extLst>
              <a:ext uri="{FF2B5EF4-FFF2-40B4-BE49-F238E27FC236}">
                <a16:creationId xmlns:a16="http://schemas.microsoft.com/office/drawing/2014/main" id="{9092E0B3-CA2A-9EB4-0381-8148B79BB9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63596" y="41423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84763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07A5D-DE0B-4DB0-C5B5-2E6474348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87582"/>
          </a:xfrm>
        </p:spPr>
        <p:txBody>
          <a:bodyPr/>
          <a:lstStyle/>
          <a:p>
            <a:r>
              <a:rPr lang="en-US" dirty="0"/>
              <a:t>Resources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AA226-003A-4F2C-BFB0-7C986F4F3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28800"/>
            <a:ext cx="9601200" cy="4038600"/>
          </a:xfrm>
        </p:spPr>
        <p:txBody>
          <a:bodyPr/>
          <a:lstStyle/>
          <a:p>
            <a:r>
              <a:rPr lang="en-US" dirty="0"/>
              <a:t>For this project, following applications were used:</a:t>
            </a:r>
          </a:p>
          <a:p>
            <a:pPr lvl="1"/>
            <a:r>
              <a:rPr lang="en-US" dirty="0"/>
              <a:t>Google </a:t>
            </a:r>
            <a:r>
              <a:rPr lang="en-US" dirty="0" err="1"/>
              <a:t>Colab</a:t>
            </a:r>
            <a:endParaRPr lang="en-US" dirty="0"/>
          </a:p>
          <a:p>
            <a:pPr lvl="1"/>
            <a:r>
              <a:rPr lang="en-US" dirty="0" err="1"/>
              <a:t>Jupyterhub</a:t>
            </a:r>
            <a:endParaRPr lang="en-US" dirty="0"/>
          </a:p>
          <a:p>
            <a:pPr lvl="1"/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Perplexity</a:t>
            </a:r>
          </a:p>
          <a:p>
            <a:pPr lvl="1"/>
            <a:r>
              <a:rPr lang="en-US" dirty="0"/>
              <a:t>…  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3882BF-DD44-6CD3-B54F-7BEAFBCC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7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496635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521007C-7B26-85E5-F23E-56F62E11E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14214"/>
          </a:xfrm>
        </p:spPr>
        <p:txBody>
          <a:bodyPr>
            <a:normAutofit/>
          </a:bodyPr>
          <a:lstStyle/>
          <a:p>
            <a:r>
              <a:rPr lang="en-US" sz="4000" dirty="0"/>
              <a:t>Sample Data – 5 random profiles in a week</a:t>
            </a:r>
          </a:p>
        </p:txBody>
      </p:sp>
      <p:pic>
        <p:nvPicPr>
          <p:cNvPr id="4" name="Picture 3" descr="A graph showing different colored lines&#10;&#10;AI-generated content may be incorrect.">
            <a:extLst>
              <a:ext uri="{FF2B5EF4-FFF2-40B4-BE49-F238E27FC236}">
                <a16:creationId xmlns:a16="http://schemas.microsoft.com/office/drawing/2014/main" id="{8E79E808-64CA-7BBA-9255-9652F780DC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544781"/>
            <a:ext cx="10095583" cy="4391579"/>
          </a:xfrm>
          <a:prstGeom prst="rect">
            <a:avLst/>
          </a:prstGeom>
          <a:noFill/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3F5A11-D3DC-CE3B-F4FA-07A59BE17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69E57DC2-970A-4B3E-BB1C-7A09969E49DF}" type="slidenum">
              <a:rPr lang="de-DE" noProof="0" smtClean="0"/>
              <a:pPr rtl="0">
                <a:spcAft>
                  <a:spcPts val="600"/>
                </a:spcAft>
              </a:pPr>
              <a:t>8</a:t>
            </a:fld>
            <a:endParaRPr lang="de-DE" noProof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9450CF-532D-3682-A21F-80255515B7E7}"/>
              </a:ext>
            </a:extLst>
          </p:cNvPr>
          <p:cNvSpPr txBox="1"/>
          <p:nvPr/>
        </p:nvSpPr>
        <p:spPr>
          <a:xfrm rot="16200000">
            <a:off x="-907448" y="5452601"/>
            <a:ext cx="24383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2025 Hackathon – TU Vienna</a:t>
            </a:r>
            <a:endParaRPr lang="de-DE" sz="11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BB8EA8-93B0-03B5-CD88-B24EED4B0B34}"/>
              </a:ext>
            </a:extLst>
          </p:cNvPr>
          <p:cNvSpPr txBox="1"/>
          <p:nvPr/>
        </p:nvSpPr>
        <p:spPr>
          <a:xfrm>
            <a:off x="6172200" y="5992895"/>
            <a:ext cx="845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TIME</a:t>
            </a:r>
            <a:endParaRPr lang="de-DE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526B59-9C1C-D18A-AF9F-789B850243D4}"/>
              </a:ext>
            </a:extLst>
          </p:cNvPr>
          <p:cNvSpPr txBox="1"/>
          <p:nvPr/>
        </p:nvSpPr>
        <p:spPr>
          <a:xfrm rot="16200000">
            <a:off x="-198567" y="3275111"/>
            <a:ext cx="27570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ENERGY CONSUMPTION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12093391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72CCB-2F10-1A0D-5389-24706E7F8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236" y="685800"/>
            <a:ext cx="9947564" cy="1485900"/>
          </a:xfrm>
        </p:spPr>
        <p:txBody>
          <a:bodyPr/>
          <a:lstStyle/>
          <a:p>
            <a:r>
              <a:rPr lang="en-US" dirty="0"/>
              <a:t>Different approaches, same goal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DA616-1971-9AF0-B6AE-6BF9BA02BF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Privacy-</a:t>
            </a:r>
            <a:r>
              <a:rPr lang="de-DE" dirty="0" err="1"/>
              <a:t>Preserving</a:t>
            </a:r>
            <a:r>
              <a:rPr lang="de-DE" dirty="0"/>
              <a:t> </a:t>
            </a:r>
            <a:r>
              <a:rPr lang="de-DE" dirty="0" err="1"/>
              <a:t>Compression</a:t>
            </a:r>
            <a:endParaRPr lang="de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43BBE8-54C8-DF83-25BC-4C6C1AC5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163291" cy="2562193"/>
          </a:xfrm>
        </p:spPr>
        <p:txBody>
          <a:bodyPr/>
          <a:lstStyle/>
          <a:p>
            <a:r>
              <a:rPr lang="en-US" dirty="0"/>
              <a:t>Focuses on reducing data size while trying to ensure personal information is desensitized.</a:t>
            </a:r>
          </a:p>
          <a:p>
            <a:r>
              <a:rPr lang="en-US" dirty="0"/>
              <a:t>Through the regeneration of the decompressed data after desensitization, we create synthetic data</a:t>
            </a:r>
            <a:endParaRPr lang="de-DE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AA434-7B86-01F8-B4A5-307E6422C1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Predictive Accuracy with Synthetic Data</a:t>
            </a:r>
            <a:endParaRPr lang="de-DE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A46117-4213-49DA-8E90-131413952A8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Emphasizes testing the accuracy of synthetic data by comparing predictions to real data</a:t>
            </a:r>
          </a:p>
          <a:p>
            <a:r>
              <a:rPr lang="en-US" dirty="0"/>
              <a:t>Synthetic data is generated from the use of future predictions through ML and randomization</a:t>
            </a:r>
            <a:endParaRPr lang="de-D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08244E-D8C6-B052-A796-114B2E581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9E57DC2-970A-4B3E-BB1C-7A09969E49DF}" type="slidenum">
              <a:rPr lang="de-DE" noProof="0" smtClean="0"/>
              <a:t>9</a:t>
            </a:fld>
            <a:endParaRPr lang="de-DE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723917-7B7B-8478-81C5-BED5EBA64D52}"/>
              </a:ext>
            </a:extLst>
          </p:cNvPr>
          <p:cNvSpPr txBox="1"/>
          <p:nvPr/>
        </p:nvSpPr>
        <p:spPr>
          <a:xfrm rot="16200000">
            <a:off x="-907448" y="5452601"/>
            <a:ext cx="24383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2025 Hackathon – TU Vienna</a:t>
            </a:r>
            <a:endParaRPr lang="de-DE" sz="1100" dirty="0"/>
          </a:p>
        </p:txBody>
      </p:sp>
      <p:pic>
        <p:nvPicPr>
          <p:cNvPr id="9" name="Graphic 8" descr="Bookmark outline">
            <a:extLst>
              <a:ext uri="{FF2B5EF4-FFF2-40B4-BE49-F238E27FC236}">
                <a16:creationId xmlns:a16="http://schemas.microsoft.com/office/drawing/2014/main" id="{6FD1E632-54D4-7C68-E065-89232921AD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4685" y="2340864"/>
            <a:ext cx="576915" cy="576915"/>
          </a:xfrm>
          <a:prstGeom prst="rect">
            <a:avLst/>
          </a:prstGeom>
        </p:spPr>
      </p:pic>
      <p:pic>
        <p:nvPicPr>
          <p:cNvPr id="10" name="Graphic 9" descr="Bookmark outline">
            <a:extLst>
              <a:ext uri="{FF2B5EF4-FFF2-40B4-BE49-F238E27FC236}">
                <a16:creationId xmlns:a16="http://schemas.microsoft.com/office/drawing/2014/main" id="{5119A81D-6631-B15E-BAA6-1B539D9993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81841" y="2340863"/>
            <a:ext cx="576915" cy="57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258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Zuschneiden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028_TF34357615.potx" id="{B5C8AE21-6CEC-47D7-B55C-0F3A848F0777}" vid="{5BD646CC-E45B-45C3-9825-0B3B35DC4F2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f637c04-5a76-40bc-b2e6-5b112dcd583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AF2AA9260D5444ABFEC9CA5F8F4A72A" ma:contentTypeVersion="13" ma:contentTypeDescription="Ein neues Dokument erstellen." ma:contentTypeScope="" ma:versionID="bbd964f96334b475da30b7d0b01fc7b9">
  <xsd:schema xmlns:xsd="http://www.w3.org/2001/XMLSchema" xmlns:xs="http://www.w3.org/2001/XMLSchema" xmlns:p="http://schemas.microsoft.com/office/2006/metadata/properties" xmlns:ns3="7f637c04-5a76-40bc-b2e6-5b112dcd5839" xmlns:ns4="ff5b6bb8-6006-44dd-860f-7944a675c683" targetNamespace="http://schemas.microsoft.com/office/2006/metadata/properties" ma:root="true" ma:fieldsID="b6a467ae7dcd6420ea463ebb3308e80a" ns3:_="" ns4:_="">
    <xsd:import namespace="7f637c04-5a76-40bc-b2e6-5b112dcd5839"/>
    <xsd:import namespace="ff5b6bb8-6006-44dd-860f-7944a675c68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SystemTags" minOccurs="0"/>
                <xsd:element ref="ns3:MediaServiceOCR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637c04-5a76-40bc-b2e6-5b112dcd583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ystemTags" ma:index="18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5b6bb8-6006-44dd-860f-7944a675c683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f5b6bb8-6006-44dd-860f-7944a675c683"/>
    <ds:schemaRef ds:uri="7f637c04-5a76-40bc-b2e6-5b112dcd5839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CE286E4-9137-4FCA-8117-1B3121C2D9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f637c04-5a76-40bc-b2e6-5b112dcd5839"/>
    <ds:schemaRef ds:uri="ff5b6bb8-6006-44dd-860f-7944a675c68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 „Ernte“</Template>
  <TotalTime>0</TotalTime>
  <Words>305</Words>
  <Application>Microsoft Office PowerPoint</Application>
  <PresentationFormat>Widescreen</PresentationFormat>
  <Paragraphs>67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Calibri</vt:lpstr>
      <vt:lpstr>Franklin Gothic Book</vt:lpstr>
      <vt:lpstr>Zuschneiden</vt:lpstr>
      <vt:lpstr>Team Ländlepest</vt:lpstr>
      <vt:lpstr>Our Team:  Aisha and Braian from “Ländle” &amp; Alex and Alik from Budapest   </vt:lpstr>
      <vt:lpstr>Objective</vt:lpstr>
      <vt:lpstr>Approach #1</vt:lpstr>
      <vt:lpstr>Approach #2</vt:lpstr>
      <vt:lpstr>implementation</vt:lpstr>
      <vt:lpstr>Resources</vt:lpstr>
      <vt:lpstr>Sample Data – 5 random profiles in a week</vt:lpstr>
      <vt:lpstr>Different approaches, same goal</vt:lpstr>
      <vt:lpstr>Results</vt:lpstr>
      <vt:lpstr>PowerPoint Presentation</vt:lpstr>
      <vt:lpstr>Answering the coaches</vt:lpstr>
      <vt:lpstr>Can we, in fact, prevent inferring real single profile data from synthetic data?</vt:lpstr>
      <vt:lpstr>How could one determine if synthetic data is “trustworthy”?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FALLER Aisha</dc:creator>
  <cp:lastModifiedBy>FALLER Aisha</cp:lastModifiedBy>
  <cp:revision>1</cp:revision>
  <dcterms:created xsi:type="dcterms:W3CDTF">2025-02-22T12:44:56Z</dcterms:created>
  <dcterms:modified xsi:type="dcterms:W3CDTF">2025-02-23T07:59:03Z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0x0101008AF2AA9260D5444ABFEC9CA5F8F4A72A</vt:lpwstr>
  </property>
</Properties>
</file>